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9"/>
  </p:notesMasterIdLst>
  <p:handoutMasterIdLst>
    <p:handoutMasterId r:id="rId20"/>
  </p:handoutMasterIdLst>
  <p:sldIdLst>
    <p:sldId id="436" r:id="rId5"/>
    <p:sldId id="437" r:id="rId6"/>
    <p:sldId id="438" r:id="rId7"/>
    <p:sldId id="439" r:id="rId8"/>
    <p:sldId id="440" r:id="rId9"/>
    <p:sldId id="441" r:id="rId10"/>
    <p:sldId id="449" r:id="rId11"/>
    <p:sldId id="448" r:id="rId12"/>
    <p:sldId id="443" r:id="rId13"/>
    <p:sldId id="444" r:id="rId14"/>
    <p:sldId id="445" r:id="rId15"/>
    <p:sldId id="446" r:id="rId16"/>
    <p:sldId id="447" r:id="rId17"/>
    <p:sldId id="4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0EF45-532B-4DA0-BCE4-B4B20AF91B01}" v="6" dt="2025-09-12T22:03:14.109"/>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94" autoAdjust="0"/>
  </p:normalViewPr>
  <p:slideViewPr>
    <p:cSldViewPr snapToGrid="0">
      <p:cViewPr varScale="1">
        <p:scale>
          <a:sx n="97" d="100"/>
          <a:sy n="97" d="100"/>
        </p:scale>
        <p:origin x="1110" y="306"/>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ry Levin" userId="deaffd1911c0d1a7" providerId="LiveId" clId="{9920EF45-532B-4DA0-BCE4-B4B20AF91B01}"/>
    <pc:docChg chg="undo custSel addSld delSld modSld">
      <pc:chgData name="Cherry Levin" userId="deaffd1911c0d1a7" providerId="LiveId" clId="{9920EF45-532B-4DA0-BCE4-B4B20AF91B01}" dt="2025-09-03T22:58:32.996" v="3398" actId="20577"/>
      <pc:docMkLst>
        <pc:docMk/>
      </pc:docMkLst>
      <pc:sldChg chg="addSp delSp modSp mod">
        <pc:chgData name="Cherry Levin" userId="deaffd1911c0d1a7" providerId="LiveId" clId="{9920EF45-532B-4DA0-BCE4-B4B20AF91B01}" dt="2025-09-03T22:30:18.858" v="77" actId="20577"/>
        <pc:sldMkLst>
          <pc:docMk/>
          <pc:sldMk cId="2567017441" sldId="437"/>
        </pc:sldMkLst>
        <pc:spChg chg="mod">
          <ac:chgData name="Cherry Levin" userId="deaffd1911c0d1a7" providerId="LiveId" clId="{9920EF45-532B-4DA0-BCE4-B4B20AF91B01}" dt="2025-09-03T22:30:18.858" v="77" actId="20577"/>
          <ac:spMkLst>
            <pc:docMk/>
            <pc:sldMk cId="2567017441" sldId="437"/>
            <ac:spMk id="3" creationId="{19504103-6319-C1BA-994F-97D3A9F1AA56}"/>
          </ac:spMkLst>
        </pc:spChg>
        <pc:picChg chg="add mod">
          <ac:chgData name="Cherry Levin" userId="deaffd1911c0d1a7" providerId="LiveId" clId="{9920EF45-532B-4DA0-BCE4-B4B20AF91B01}" dt="2025-09-03T22:24:51.274" v="4" actId="962"/>
          <ac:picMkLst>
            <pc:docMk/>
            <pc:sldMk cId="2567017441" sldId="437"/>
            <ac:picMk id="6" creationId="{B56319CB-EF26-9823-3D2A-95D5AD151A45}"/>
          </ac:picMkLst>
        </pc:picChg>
      </pc:sldChg>
      <pc:sldChg chg="modSp mod">
        <pc:chgData name="Cherry Levin" userId="deaffd1911c0d1a7" providerId="LiveId" clId="{9920EF45-532B-4DA0-BCE4-B4B20AF91B01}" dt="2025-09-03T22:32:09.186" v="263" actId="20577"/>
        <pc:sldMkLst>
          <pc:docMk/>
          <pc:sldMk cId="3124175302" sldId="438"/>
        </pc:sldMkLst>
        <pc:spChg chg="mod">
          <ac:chgData name="Cherry Levin" userId="deaffd1911c0d1a7" providerId="LiveId" clId="{9920EF45-532B-4DA0-BCE4-B4B20AF91B01}" dt="2025-09-03T22:32:09.186" v="263" actId="20577"/>
          <ac:spMkLst>
            <pc:docMk/>
            <pc:sldMk cId="3124175302" sldId="438"/>
            <ac:spMk id="8" creationId="{9B282789-4F8B-D647-09EB-50D8FF6877D0}"/>
          </ac:spMkLst>
        </pc:spChg>
      </pc:sldChg>
      <pc:sldChg chg="modSp mod">
        <pc:chgData name="Cherry Levin" userId="deaffd1911c0d1a7" providerId="LiveId" clId="{9920EF45-532B-4DA0-BCE4-B4B20AF91B01}" dt="2025-09-03T22:45:35.965" v="2056" actId="313"/>
        <pc:sldMkLst>
          <pc:docMk/>
          <pc:sldMk cId="2701710032" sldId="439"/>
        </pc:sldMkLst>
        <pc:spChg chg="mod">
          <ac:chgData name="Cherry Levin" userId="deaffd1911c0d1a7" providerId="LiveId" clId="{9920EF45-532B-4DA0-BCE4-B4B20AF91B01}" dt="2025-09-03T22:33:16.595" v="369" actId="20577"/>
          <ac:spMkLst>
            <pc:docMk/>
            <pc:sldMk cId="2701710032" sldId="439"/>
            <ac:spMk id="15" creationId="{37F92FBB-F1A6-DCA3-4B03-5EA99AE4B0DD}"/>
          </ac:spMkLst>
        </pc:spChg>
        <pc:spChg chg="mod">
          <ac:chgData name="Cherry Levin" userId="deaffd1911c0d1a7" providerId="LiveId" clId="{9920EF45-532B-4DA0-BCE4-B4B20AF91B01}" dt="2025-09-03T22:45:35.965" v="2056" actId="313"/>
          <ac:spMkLst>
            <pc:docMk/>
            <pc:sldMk cId="2701710032" sldId="439"/>
            <ac:spMk id="16" creationId="{43E47AC3-3E43-6A30-A709-127578992F3E}"/>
          </ac:spMkLst>
        </pc:spChg>
      </pc:sldChg>
      <pc:sldChg chg="modSp mod">
        <pc:chgData name="Cherry Levin" userId="deaffd1911c0d1a7" providerId="LiveId" clId="{9920EF45-532B-4DA0-BCE4-B4B20AF91B01}" dt="2025-09-03T22:49:15.484" v="2515" actId="20577"/>
        <pc:sldMkLst>
          <pc:docMk/>
          <pc:sldMk cId="3457628484" sldId="440"/>
        </pc:sldMkLst>
        <pc:spChg chg="mod">
          <ac:chgData name="Cherry Levin" userId="deaffd1911c0d1a7" providerId="LiveId" clId="{9920EF45-532B-4DA0-BCE4-B4B20AF91B01}" dt="2025-09-03T22:38:20.603" v="1266" actId="20577"/>
          <ac:spMkLst>
            <pc:docMk/>
            <pc:sldMk cId="3457628484" sldId="440"/>
            <ac:spMk id="3" creationId="{160027CB-3C27-FC4C-AEF9-685A21EA1B94}"/>
          </ac:spMkLst>
        </pc:spChg>
        <pc:spChg chg="mod">
          <ac:chgData name="Cherry Levin" userId="deaffd1911c0d1a7" providerId="LiveId" clId="{9920EF45-532B-4DA0-BCE4-B4B20AF91B01}" dt="2025-09-03T22:49:15.484" v="2515" actId="20577"/>
          <ac:spMkLst>
            <pc:docMk/>
            <pc:sldMk cId="3457628484" sldId="440"/>
            <ac:spMk id="4" creationId="{7B25569D-4B51-26CD-C967-65D3F4059DB9}"/>
          </ac:spMkLst>
        </pc:spChg>
      </pc:sldChg>
      <pc:sldChg chg="modSp mod">
        <pc:chgData name="Cherry Levin" userId="deaffd1911c0d1a7" providerId="LiveId" clId="{9920EF45-532B-4DA0-BCE4-B4B20AF91B01}" dt="2025-09-03T22:51:03.147" v="2664" actId="14100"/>
        <pc:sldMkLst>
          <pc:docMk/>
          <pc:sldMk cId="2470345671" sldId="441"/>
        </pc:sldMkLst>
        <pc:spChg chg="mod">
          <ac:chgData name="Cherry Levin" userId="deaffd1911c0d1a7" providerId="LiveId" clId="{9920EF45-532B-4DA0-BCE4-B4B20AF91B01}" dt="2025-09-03T22:51:03.147" v="2664" actId="14100"/>
          <ac:spMkLst>
            <pc:docMk/>
            <pc:sldMk cId="2470345671" sldId="441"/>
            <ac:spMk id="3" creationId="{68C2EC19-A157-8389-07DB-650659081F52}"/>
          </ac:spMkLst>
        </pc:spChg>
        <pc:spChg chg="mod">
          <ac:chgData name="Cherry Levin" userId="deaffd1911c0d1a7" providerId="LiveId" clId="{9920EF45-532B-4DA0-BCE4-B4B20AF91B01}" dt="2025-09-03T22:50:06.817" v="2655" actId="14100"/>
          <ac:spMkLst>
            <pc:docMk/>
            <pc:sldMk cId="2470345671" sldId="441"/>
            <ac:spMk id="4" creationId="{B9D6390D-BFD6-DF07-2067-06D2785D587D}"/>
          </ac:spMkLst>
        </pc:spChg>
      </pc:sldChg>
      <pc:sldChg chg="addSp delSp modSp del mod modClrScheme chgLayout">
        <pc:chgData name="Cherry Levin" userId="deaffd1911c0d1a7" providerId="LiveId" clId="{9920EF45-532B-4DA0-BCE4-B4B20AF91B01}" dt="2025-09-03T22:55:29.638" v="2971" actId="47"/>
        <pc:sldMkLst>
          <pc:docMk/>
          <pc:sldMk cId="3421864832" sldId="442"/>
        </pc:sldMkLst>
      </pc:sldChg>
      <pc:sldChg chg="modSp new mod">
        <pc:chgData name="Cherry Levin" userId="deaffd1911c0d1a7" providerId="LiveId" clId="{9920EF45-532B-4DA0-BCE4-B4B20AF91B01}" dt="2025-09-03T22:58:32.996" v="3398" actId="20577"/>
        <pc:sldMkLst>
          <pc:docMk/>
          <pc:sldMk cId="867977068" sldId="448"/>
        </pc:sldMkLst>
        <pc:spChg chg="mod">
          <ac:chgData name="Cherry Levin" userId="deaffd1911c0d1a7" providerId="LiveId" clId="{9920EF45-532B-4DA0-BCE4-B4B20AF91B01}" dt="2025-09-03T22:58:32.996" v="3398" actId="20577"/>
          <ac:spMkLst>
            <pc:docMk/>
            <pc:sldMk cId="867977068" sldId="448"/>
            <ac:spMk id="2" creationId="{6008461F-1C3C-E758-E6E9-F43ADC061E09}"/>
          </ac:spMkLst>
        </pc:spChg>
      </pc:sldChg>
      <pc:sldChg chg="modSp new mod">
        <pc:chgData name="Cherry Levin" userId="deaffd1911c0d1a7" providerId="LiveId" clId="{9920EF45-532B-4DA0-BCE4-B4B20AF91B01}" dt="2025-09-03T22:57:43.107" v="3376" actId="20577"/>
        <pc:sldMkLst>
          <pc:docMk/>
          <pc:sldMk cId="2105850890" sldId="449"/>
        </pc:sldMkLst>
        <pc:spChg chg="mod">
          <ac:chgData name="Cherry Levin" userId="deaffd1911c0d1a7" providerId="LiveId" clId="{9920EF45-532B-4DA0-BCE4-B4B20AF91B01}" dt="2025-09-03T22:55:41.097" v="2991" actId="20577"/>
          <ac:spMkLst>
            <pc:docMk/>
            <pc:sldMk cId="2105850890" sldId="449"/>
            <ac:spMk id="2" creationId="{98CC91F7-5206-2DFE-A1A4-3C3C239AC605}"/>
          </ac:spMkLst>
        </pc:spChg>
      </pc:sldChg>
    </pc:docChg>
  </pc:docChgLst>
  <pc:docChgLst>
    <pc:chgData name="Cherry Levin" userId="deaffd1911c0d1a7" providerId="LiveId" clId="{61489021-D315-460D-B7AB-2259C4C1564D}"/>
    <pc:docChg chg="custSel modSld">
      <pc:chgData name="Cherry Levin" userId="deaffd1911c0d1a7" providerId="LiveId" clId="{61489021-D315-460D-B7AB-2259C4C1564D}" dt="2025-09-16T17:26:26.969" v="7231" actId="20577"/>
      <pc:docMkLst>
        <pc:docMk/>
      </pc:docMkLst>
      <pc:sldChg chg="modSp mod">
        <pc:chgData name="Cherry Levin" userId="deaffd1911c0d1a7" providerId="LiveId" clId="{61489021-D315-460D-B7AB-2259C4C1564D}" dt="2025-09-16T17:19:30.677" v="6494" actId="6549"/>
        <pc:sldMkLst>
          <pc:docMk/>
          <pc:sldMk cId="2280806097" sldId="435"/>
        </pc:sldMkLst>
        <pc:spChg chg="mod">
          <ac:chgData name="Cherry Levin" userId="deaffd1911c0d1a7" providerId="LiveId" clId="{61489021-D315-460D-B7AB-2259C4C1564D}" dt="2025-09-16T17:19:30.677" v="6494" actId="6549"/>
          <ac:spMkLst>
            <pc:docMk/>
            <pc:sldMk cId="2280806097" sldId="435"/>
            <ac:spMk id="9" creationId="{581F7719-973C-41CB-9EA9-DC7CEC76A077}"/>
          </ac:spMkLst>
        </pc:spChg>
      </pc:sldChg>
      <pc:sldChg chg="modSp mod">
        <pc:chgData name="Cherry Levin" userId="deaffd1911c0d1a7" providerId="LiveId" clId="{61489021-D315-460D-B7AB-2259C4C1564D}" dt="2025-09-11T23:20:58.208" v="1" actId="20577"/>
        <pc:sldMkLst>
          <pc:docMk/>
          <pc:sldMk cId="3124175302" sldId="438"/>
        </pc:sldMkLst>
        <pc:spChg chg="mod">
          <ac:chgData name="Cherry Levin" userId="deaffd1911c0d1a7" providerId="LiveId" clId="{61489021-D315-460D-B7AB-2259C4C1564D}" dt="2025-09-11T23:20:58.208" v="1" actId="20577"/>
          <ac:spMkLst>
            <pc:docMk/>
            <pc:sldMk cId="3124175302" sldId="438"/>
            <ac:spMk id="8" creationId="{9B282789-4F8B-D647-09EB-50D8FF6877D0}"/>
          </ac:spMkLst>
        </pc:spChg>
      </pc:sldChg>
      <pc:sldChg chg="modSp mod">
        <pc:chgData name="Cherry Levin" userId="deaffd1911c0d1a7" providerId="LiveId" clId="{61489021-D315-460D-B7AB-2259C4C1564D}" dt="2025-09-12T00:26:49.911" v="4544" actId="20577"/>
        <pc:sldMkLst>
          <pc:docMk/>
          <pc:sldMk cId="2701710032" sldId="439"/>
        </pc:sldMkLst>
        <pc:spChg chg="mod">
          <ac:chgData name="Cherry Levin" userId="deaffd1911c0d1a7" providerId="LiveId" clId="{61489021-D315-460D-B7AB-2259C4C1564D}" dt="2025-09-12T00:26:49.911" v="4544" actId="20577"/>
          <ac:spMkLst>
            <pc:docMk/>
            <pc:sldMk cId="2701710032" sldId="439"/>
            <ac:spMk id="15" creationId="{37F92FBB-F1A6-DCA3-4B03-5EA99AE4B0DD}"/>
          </ac:spMkLst>
        </pc:spChg>
      </pc:sldChg>
      <pc:sldChg chg="modSp mod">
        <pc:chgData name="Cherry Levin" userId="deaffd1911c0d1a7" providerId="LiveId" clId="{61489021-D315-460D-B7AB-2259C4C1564D}" dt="2025-09-12T00:04:40.015" v="3863" actId="255"/>
        <pc:sldMkLst>
          <pc:docMk/>
          <pc:sldMk cId="3457628484" sldId="440"/>
        </pc:sldMkLst>
        <pc:spChg chg="mod">
          <ac:chgData name="Cherry Levin" userId="deaffd1911c0d1a7" providerId="LiveId" clId="{61489021-D315-460D-B7AB-2259C4C1564D}" dt="2025-09-12T00:04:40.015" v="3863" actId="255"/>
          <ac:spMkLst>
            <pc:docMk/>
            <pc:sldMk cId="3457628484" sldId="440"/>
            <ac:spMk id="4" creationId="{7B25569D-4B51-26CD-C967-65D3F4059DB9}"/>
          </ac:spMkLst>
        </pc:spChg>
      </pc:sldChg>
      <pc:sldChg chg="modSp mod">
        <pc:chgData name="Cherry Levin" userId="deaffd1911c0d1a7" providerId="LiveId" clId="{61489021-D315-460D-B7AB-2259C4C1564D}" dt="2025-09-11T23:41:46.948" v="2013" actId="20577"/>
        <pc:sldMkLst>
          <pc:docMk/>
          <pc:sldMk cId="4154249392" sldId="443"/>
        </pc:sldMkLst>
        <pc:spChg chg="mod">
          <ac:chgData name="Cherry Levin" userId="deaffd1911c0d1a7" providerId="LiveId" clId="{61489021-D315-460D-B7AB-2259C4C1564D}" dt="2025-09-11T23:33:06.192" v="896" actId="20577"/>
          <ac:spMkLst>
            <pc:docMk/>
            <pc:sldMk cId="4154249392" sldId="443"/>
            <ac:spMk id="3" creationId="{B1945D54-A284-835B-B949-4F6D36F3825F}"/>
          </ac:spMkLst>
        </pc:spChg>
        <pc:spChg chg="mod">
          <ac:chgData name="Cherry Levin" userId="deaffd1911c0d1a7" providerId="LiveId" clId="{61489021-D315-460D-B7AB-2259C4C1564D}" dt="2025-09-11T23:35:51.222" v="1213" actId="5793"/>
          <ac:spMkLst>
            <pc:docMk/>
            <pc:sldMk cId="4154249392" sldId="443"/>
            <ac:spMk id="4" creationId="{89D80981-6211-B9EF-9A10-4D4B043758C4}"/>
          </ac:spMkLst>
        </pc:spChg>
        <pc:spChg chg="mod">
          <ac:chgData name="Cherry Levin" userId="deaffd1911c0d1a7" providerId="LiveId" clId="{61489021-D315-460D-B7AB-2259C4C1564D}" dt="2025-09-11T23:41:46.948" v="2013" actId="20577"/>
          <ac:spMkLst>
            <pc:docMk/>
            <pc:sldMk cId="4154249392" sldId="443"/>
            <ac:spMk id="5" creationId="{24041F6D-09FB-DE91-905B-ACA52F64E5B8}"/>
          </ac:spMkLst>
        </pc:spChg>
      </pc:sldChg>
      <pc:sldChg chg="modSp mod">
        <pc:chgData name="Cherry Levin" userId="deaffd1911c0d1a7" providerId="LiveId" clId="{61489021-D315-460D-B7AB-2259C4C1564D}" dt="2025-09-11T23:55:10.785" v="3383" actId="20577"/>
        <pc:sldMkLst>
          <pc:docMk/>
          <pc:sldMk cId="248113133" sldId="444"/>
        </pc:sldMkLst>
        <pc:spChg chg="mod">
          <ac:chgData name="Cherry Levin" userId="deaffd1911c0d1a7" providerId="LiveId" clId="{61489021-D315-460D-B7AB-2259C4C1564D}" dt="2025-09-11T23:42:55.075" v="2057" actId="20577"/>
          <ac:spMkLst>
            <pc:docMk/>
            <pc:sldMk cId="248113133" sldId="444"/>
            <ac:spMk id="9" creationId="{F3AAEC5E-1903-897F-3899-D104894EDF00}"/>
          </ac:spMkLst>
        </pc:spChg>
        <pc:spChg chg="mod">
          <ac:chgData name="Cherry Levin" userId="deaffd1911c0d1a7" providerId="LiveId" clId="{61489021-D315-460D-B7AB-2259C4C1564D}" dt="2025-09-11T23:55:10.785" v="3383" actId="20577"/>
          <ac:spMkLst>
            <pc:docMk/>
            <pc:sldMk cId="248113133" sldId="444"/>
            <ac:spMk id="10" creationId="{5E171ED2-DFD4-666E-F6D1-C672E5CE8649}"/>
          </ac:spMkLst>
        </pc:spChg>
        <pc:picChg chg="mod">
          <ac:chgData name="Cherry Levin" userId="deaffd1911c0d1a7" providerId="LiveId" clId="{61489021-D315-460D-B7AB-2259C4C1564D}" dt="2025-09-11T23:43:21" v="2321" actId="14100"/>
          <ac:picMkLst>
            <pc:docMk/>
            <pc:sldMk cId="248113133" sldId="444"/>
            <ac:picMk id="18" creationId="{191982FA-A9CA-9ACC-09E4-77FD999BDBF9}"/>
          </ac:picMkLst>
        </pc:picChg>
      </pc:sldChg>
      <pc:sldChg chg="addSp delSp modSp mod">
        <pc:chgData name="Cherry Levin" userId="deaffd1911c0d1a7" providerId="LiveId" clId="{61489021-D315-460D-B7AB-2259C4C1564D}" dt="2025-09-12T21:56:13.542" v="6151" actId="5793"/>
        <pc:sldMkLst>
          <pc:docMk/>
          <pc:sldMk cId="1748824049" sldId="445"/>
        </pc:sldMkLst>
        <pc:spChg chg="mod">
          <ac:chgData name="Cherry Levin" userId="deaffd1911c0d1a7" providerId="LiveId" clId="{61489021-D315-460D-B7AB-2259C4C1564D}" dt="2025-09-11T23:56:22.201" v="3455" actId="14100"/>
          <ac:spMkLst>
            <pc:docMk/>
            <pc:sldMk cId="1748824049" sldId="445"/>
            <ac:spMk id="4" creationId="{6FB8613F-2883-10AE-89EE-754728CFC72D}"/>
          </ac:spMkLst>
        </pc:spChg>
        <pc:spChg chg="add mod">
          <ac:chgData name="Cherry Levin" userId="deaffd1911c0d1a7" providerId="LiveId" clId="{61489021-D315-460D-B7AB-2259C4C1564D}" dt="2025-09-12T21:56:13.542" v="6151" actId="5793"/>
          <ac:spMkLst>
            <pc:docMk/>
            <pc:sldMk cId="1748824049" sldId="445"/>
            <ac:spMk id="7" creationId="{44D7CE60-97A6-524B-606E-02E2CB8FB346}"/>
          </ac:spMkLst>
        </pc:spChg>
      </pc:sldChg>
      <pc:sldChg chg="addSp delSp modSp mod">
        <pc:chgData name="Cherry Levin" userId="deaffd1911c0d1a7" providerId="LiveId" clId="{61489021-D315-460D-B7AB-2259C4C1564D}" dt="2025-09-16T17:22:07.175" v="6791" actId="20577"/>
        <pc:sldMkLst>
          <pc:docMk/>
          <pc:sldMk cId="517068035" sldId="446"/>
        </pc:sldMkLst>
        <pc:spChg chg="mod">
          <ac:chgData name="Cherry Levin" userId="deaffd1911c0d1a7" providerId="LiveId" clId="{61489021-D315-460D-B7AB-2259C4C1564D}" dt="2025-09-12T21:56:25.417" v="6165" actId="20577"/>
          <ac:spMkLst>
            <pc:docMk/>
            <pc:sldMk cId="517068035" sldId="446"/>
            <ac:spMk id="3" creationId="{64D9321D-79AC-AC52-77EE-48647BFA150F}"/>
          </ac:spMkLst>
        </pc:spChg>
        <pc:spChg chg="mod">
          <ac:chgData name="Cherry Levin" userId="deaffd1911c0d1a7" providerId="LiveId" clId="{61489021-D315-460D-B7AB-2259C4C1564D}" dt="2025-09-16T17:22:07.175" v="6791" actId="20577"/>
          <ac:spMkLst>
            <pc:docMk/>
            <pc:sldMk cId="517068035" sldId="446"/>
            <ac:spMk id="5" creationId="{F0B8AA87-ACD9-1978-6D0D-24BB242F7712}"/>
          </ac:spMkLst>
        </pc:spChg>
        <pc:picChg chg="add mod">
          <ac:chgData name="Cherry Levin" userId="deaffd1911c0d1a7" providerId="LiveId" clId="{61489021-D315-460D-B7AB-2259C4C1564D}" dt="2025-09-12T22:03:19.447" v="6307" actId="1076"/>
          <ac:picMkLst>
            <pc:docMk/>
            <pc:sldMk cId="517068035" sldId="446"/>
            <ac:picMk id="12" creationId="{A6639DAD-A5F0-FDB3-ECF3-2B3B795AF474}"/>
          </ac:picMkLst>
        </pc:picChg>
      </pc:sldChg>
      <pc:sldChg chg="addSp delSp modSp mod">
        <pc:chgData name="Cherry Levin" userId="deaffd1911c0d1a7" providerId="LiveId" clId="{61489021-D315-460D-B7AB-2259C4C1564D}" dt="2025-09-16T17:26:26.969" v="7231" actId="20577"/>
        <pc:sldMkLst>
          <pc:docMk/>
          <pc:sldMk cId="1631804628" sldId="447"/>
        </pc:sldMkLst>
        <pc:spChg chg="mod">
          <ac:chgData name="Cherry Levin" userId="deaffd1911c0d1a7" providerId="LiveId" clId="{61489021-D315-460D-B7AB-2259C4C1564D}" dt="2025-09-16T17:22:29.390" v="6815" actId="20577"/>
          <ac:spMkLst>
            <pc:docMk/>
            <pc:sldMk cId="1631804628" sldId="447"/>
            <ac:spMk id="4" creationId="{C6EC8120-03A6-79A1-60C1-65C1DD28096D}"/>
          </ac:spMkLst>
        </pc:spChg>
        <pc:spChg chg="add mod">
          <ac:chgData name="Cherry Levin" userId="deaffd1911c0d1a7" providerId="LiveId" clId="{61489021-D315-460D-B7AB-2259C4C1564D}" dt="2025-09-16T17:26:26.969" v="7231" actId="20577"/>
          <ac:spMkLst>
            <pc:docMk/>
            <pc:sldMk cId="1631804628" sldId="447"/>
            <ac:spMk id="6" creationId="{D38E02BF-F374-EC5C-F9A0-7CB3F0650076}"/>
          </ac:spMkLst>
        </pc:spChg>
        <pc:graphicFrameChg chg="del">
          <ac:chgData name="Cherry Levin" userId="deaffd1911c0d1a7" providerId="LiveId" clId="{61489021-D315-460D-B7AB-2259C4C1564D}" dt="2025-09-16T17:19:25.900" v="6493" actId="478"/>
          <ac:graphicFrameMkLst>
            <pc:docMk/>
            <pc:sldMk cId="1631804628" sldId="447"/>
            <ac:graphicFrameMk id="5" creationId="{0021BEA6-386D-37D7-6134-208FBDFAB170}"/>
          </ac:graphicFrameMkLst>
        </pc:graphicFrameChg>
      </pc:sldChg>
      <pc:sldChg chg="modSp mod">
        <pc:chgData name="Cherry Levin" userId="deaffd1911c0d1a7" providerId="LiveId" clId="{61489021-D315-460D-B7AB-2259C4C1564D}" dt="2025-09-16T17:18:20.429" v="6491" actId="20577"/>
        <pc:sldMkLst>
          <pc:docMk/>
          <pc:sldMk cId="867977068" sldId="448"/>
        </pc:sldMkLst>
        <pc:spChg chg="mod">
          <ac:chgData name="Cherry Levin" userId="deaffd1911c0d1a7" providerId="LiveId" clId="{61489021-D315-460D-B7AB-2259C4C1564D}" dt="2025-09-16T17:18:20.429" v="6491" actId="20577"/>
          <ac:spMkLst>
            <pc:docMk/>
            <pc:sldMk cId="867977068" sldId="448"/>
            <ac:spMk id="3" creationId="{1051057F-9081-716B-7147-6D450FDFA97F}"/>
          </ac:spMkLst>
        </pc:spChg>
      </pc:sldChg>
      <pc:sldChg chg="addSp delSp modSp mod">
        <pc:chgData name="Cherry Levin" userId="deaffd1911c0d1a7" providerId="LiveId" clId="{61489021-D315-460D-B7AB-2259C4C1564D}" dt="2025-09-12T20:38:05.281" v="4864" actId="20577"/>
        <pc:sldMkLst>
          <pc:docMk/>
          <pc:sldMk cId="2105850890" sldId="449"/>
        </pc:sldMkLst>
        <pc:spChg chg="add mod">
          <ac:chgData name="Cherry Levin" userId="deaffd1911c0d1a7" providerId="LiveId" clId="{61489021-D315-460D-B7AB-2259C4C1564D}" dt="2025-09-12T20:38:05.281" v="4864" actId="20577"/>
          <ac:spMkLst>
            <pc:docMk/>
            <pc:sldMk cId="2105850890" sldId="449"/>
            <ac:spMk id="6" creationId="{D600C4F8-87BA-D5FC-F654-B46289A0F5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9/16/2025</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9/16/2025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322238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48165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dirty="0"/>
          </a:p>
        </p:txBody>
      </p:sp>
    </p:spTree>
    <p:extLst>
      <p:ext uri="{BB962C8B-B14F-4D97-AF65-F5344CB8AC3E}">
        <p14:creationId xmlns:p14="http://schemas.microsoft.com/office/powerpoint/2010/main" val="32844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160195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620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9937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4030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9</a:t>
            </a:fld>
            <a:endParaRPr lang="en-US" dirty="0"/>
          </a:p>
        </p:txBody>
      </p:sp>
    </p:spTree>
    <p:extLst>
      <p:ext uri="{BB962C8B-B14F-4D97-AF65-F5344CB8AC3E}">
        <p14:creationId xmlns:p14="http://schemas.microsoft.com/office/powerpoint/2010/main" val="368926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10</a:t>
            </a:fld>
            <a:endParaRPr lang="en-US" dirty="0"/>
          </a:p>
        </p:txBody>
      </p:sp>
    </p:spTree>
    <p:extLst>
      <p:ext uri="{BB962C8B-B14F-4D97-AF65-F5344CB8AC3E}">
        <p14:creationId xmlns:p14="http://schemas.microsoft.com/office/powerpoint/2010/main" val="118241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259548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chemeClr val="accent2"/>
        </a:solidFill>
        <a:effectLst/>
      </p:bgPr>
    </p:bg>
    <p:spTree>
      <p:nvGrpSpPr>
        <p:cNvPr id="1" name=""/>
        <p:cNvGrpSpPr/>
        <p:nvPr/>
      </p:nvGrpSpPr>
      <p:grpSpPr>
        <a:xfrm>
          <a:off x="0" y="0"/>
          <a:ext cx="0" cy="0"/>
          <a:chOff x="0" y="0"/>
          <a:chExt cx="0" cy="0"/>
        </a:xfrm>
      </p:grpSpPr>
      <p:sp>
        <p:nvSpPr>
          <p:cNvPr id="2" name="Freeform: Shape 9">
            <a:extLst>
              <a:ext uri="{FF2B5EF4-FFF2-40B4-BE49-F238E27FC236}">
                <a16:creationId xmlns:a16="http://schemas.microsoft.com/office/drawing/2014/main" id="{A18D9F31-445F-F144-A393-66C1BDE8083D}"/>
              </a:ext>
              <a:ext uri="{C183D7F6-B498-43B3-948B-1728B52AA6E4}">
                <adec:decorative xmlns:adec="http://schemas.microsoft.com/office/drawing/2017/decorative" val="1"/>
              </a:ext>
            </a:extLst>
          </p:cNvPr>
          <p:cNvSpPr/>
          <p:nvPr userDrawn="1"/>
        </p:nvSpPr>
        <p:spPr>
          <a:xfrm flipV="1">
            <a:off x="457002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4">
            <a:extLst>
              <a:ext uri="{FF2B5EF4-FFF2-40B4-BE49-F238E27FC236}">
                <a16:creationId xmlns:a16="http://schemas.microsoft.com/office/drawing/2014/main" id="{24F2F994-08EA-D901-82B7-02E175B2FF92}"/>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863EE949-1BE5-CFA7-69CC-5235FFE07F0F}"/>
              </a:ext>
            </a:extLst>
          </p:cNvPr>
          <p:cNvSpPr>
            <a:spLocks noGrp="1"/>
          </p:cNvSpPr>
          <p:nvPr>
            <p:ph type="title" hasCustomPrompt="1"/>
          </p:nvPr>
        </p:nvSpPr>
        <p:spPr>
          <a:xfrm>
            <a:off x="1371598" y="1415562"/>
            <a:ext cx="5750171" cy="4009292"/>
          </a:xfrm>
        </p:spPr>
        <p:txBody>
          <a:bodyPr>
            <a:normAutofit/>
          </a:bodyPr>
          <a:lstStyle>
            <a:lvl1pPr>
              <a:defRPr sz="3600">
                <a:solidFill>
                  <a:schemeClr val="bg2"/>
                </a:solidFill>
              </a:defRPr>
            </a:lvl1pPr>
          </a:lstStyle>
          <a:p>
            <a:r>
              <a:rPr lang="en-US" dirty="0"/>
              <a:t>Click to add title</a:t>
            </a:r>
          </a:p>
        </p:txBody>
      </p:sp>
      <p:sp>
        <p:nvSpPr>
          <p:cNvPr id="4" name="Picture Placeholder 18">
            <a:extLst>
              <a:ext uri="{FF2B5EF4-FFF2-40B4-BE49-F238E27FC236}">
                <a16:creationId xmlns:a16="http://schemas.microsoft.com/office/drawing/2014/main" id="{A2B2C17F-12DD-A683-5602-F16A1C9647FB}"/>
              </a:ext>
            </a:extLst>
          </p:cNvPr>
          <p:cNvSpPr>
            <a:spLocks noGrp="1"/>
          </p:cNvSpPr>
          <p:nvPr>
            <p:ph type="pic" sz="quarter" idx="13"/>
          </p:nvPr>
        </p:nvSpPr>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2">
              <a:lumMod val="75000"/>
            </a:schemeClr>
          </a:solidFill>
        </p:spPr>
        <p:txBody>
          <a:bodyPr wrap="square" lIns="1463040" tIns="822960" rIns="1463040" anchor="t" anchorCtr="0">
            <a:noAutofit/>
          </a:bodyPr>
          <a:lstStyle>
            <a:lvl1pPr marL="0" indent="0" algn="ctr">
              <a:buNone/>
              <a:defRPr sz="1600">
                <a:solidFill>
                  <a:schemeClr val="bg2"/>
                </a:solidFill>
              </a:defRPr>
            </a:lvl1pPr>
          </a:lstStyle>
          <a:p>
            <a:r>
              <a:rPr lang="en-US" dirty="0"/>
              <a:t>Click icon to add picture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19044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ntent and Image">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79D789-F69C-8306-0C19-DF73E69167C4}"/>
              </a:ext>
            </a:extLst>
          </p:cNvPr>
          <p:cNvSpPr>
            <a:spLocks noGrp="1"/>
          </p:cNvSpPr>
          <p:nvPr>
            <p:ph type="title" hasCustomPrompt="1"/>
          </p:nvPr>
        </p:nvSpPr>
        <p:spPr>
          <a:xfrm>
            <a:off x="5676415" y="360485"/>
            <a:ext cx="5032725" cy="3284203"/>
          </a:xfrm>
        </p:spPr>
        <p:txBody>
          <a:bodyPr anchor="b">
            <a:normAutofit/>
          </a:bodyPr>
          <a:lstStyle>
            <a:lvl1pPr>
              <a:defRPr sz="3600">
                <a:solidFill>
                  <a:schemeClr val="bg2"/>
                </a:solidFill>
              </a:defRPr>
            </a:lvl1pPr>
          </a:lstStyle>
          <a:p>
            <a:r>
              <a:rPr lang="en-US" dirty="0"/>
              <a:t>Click to add title</a:t>
            </a:r>
          </a:p>
        </p:txBody>
      </p:sp>
      <p:sp>
        <p:nvSpPr>
          <p:cNvPr id="2" name="Picture Placeholder 1">
            <a:extLst>
              <a:ext uri="{FF2B5EF4-FFF2-40B4-BE49-F238E27FC236}">
                <a16:creationId xmlns:a16="http://schemas.microsoft.com/office/drawing/2014/main" id="{A2003524-9DE3-1117-2E91-80A1CB96DE3E}"/>
              </a:ext>
            </a:extLst>
          </p:cNvPr>
          <p:cNvSpPr>
            <a:spLocks noGrp="1"/>
          </p:cNvSpPr>
          <p:nvPr>
            <p:ph type="pic" sz="quarter" idx="11"/>
          </p:nvPr>
        </p:nvSpPr>
        <p:spPr>
          <a:xfrm>
            <a:off x="0" y="0"/>
            <a:ext cx="4308475" cy="6858000"/>
          </a:xfrm>
          <a:custGeom>
            <a:avLst/>
            <a:gdLst>
              <a:gd name="connsiteX0" fmla="*/ 0 w 4308475"/>
              <a:gd name="connsiteY0" fmla="*/ 0 h 6858000"/>
              <a:gd name="connsiteX1" fmla="*/ 4308475 w 4308475"/>
              <a:gd name="connsiteY1" fmla="*/ 0 h 6858000"/>
              <a:gd name="connsiteX2" fmla="*/ 4308475 w 4308475"/>
              <a:gd name="connsiteY2" fmla="*/ 3390898 h 6858000"/>
              <a:gd name="connsiteX3" fmla="*/ 4307536 w 4308475"/>
              <a:gd name="connsiteY3" fmla="*/ 3390898 h 6858000"/>
              <a:gd name="connsiteX4" fmla="*/ 4290702 w 4308475"/>
              <a:gd name="connsiteY4" fmla="*/ 3724279 h 6858000"/>
              <a:gd name="connsiteX5" fmla="*/ 1146183 w 4308475"/>
              <a:gd name="connsiteY5" fmla="*/ 6848898 h 6858000"/>
              <a:gd name="connsiteX6" fmla="*/ 953984 w 4308475"/>
              <a:gd name="connsiteY6" fmla="*/ 6857998 h 6858000"/>
              <a:gd name="connsiteX7" fmla="*/ 4308475 w 4308475"/>
              <a:gd name="connsiteY7" fmla="*/ 6857998 h 6858000"/>
              <a:gd name="connsiteX8" fmla="*/ 4308475 w 4308475"/>
              <a:gd name="connsiteY8" fmla="*/ 6858000 h 6858000"/>
              <a:gd name="connsiteX9" fmla="*/ 0 w 43084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8475" h="6858000">
                <a:moveTo>
                  <a:pt x="0" y="0"/>
                </a:moveTo>
                <a:lnTo>
                  <a:pt x="4308475" y="0"/>
                </a:lnTo>
                <a:lnTo>
                  <a:pt x="4308475" y="3390898"/>
                </a:lnTo>
                <a:lnTo>
                  <a:pt x="4307536" y="3390898"/>
                </a:lnTo>
                <a:lnTo>
                  <a:pt x="4290702" y="3724279"/>
                </a:lnTo>
                <a:cubicBezTo>
                  <a:pt x="4122756" y="5378008"/>
                  <a:pt x="2802922" y="6691208"/>
                  <a:pt x="1146183" y="6848898"/>
                </a:cubicBezTo>
                <a:lnTo>
                  <a:pt x="953984" y="6857998"/>
                </a:lnTo>
                <a:lnTo>
                  <a:pt x="4308475" y="6857998"/>
                </a:lnTo>
                <a:lnTo>
                  <a:pt x="4308475" y="6858000"/>
                </a:lnTo>
                <a:lnTo>
                  <a:pt x="0" y="6858000"/>
                </a:lnTo>
                <a:close/>
              </a:path>
            </a:pathLst>
          </a:custGeom>
        </p:spPr>
        <p:txBody>
          <a:bodyPr wrap="square">
            <a:noAutofit/>
          </a:bodyPr>
          <a:lstStyle>
            <a:lvl1pPr marL="0" indent="0" algn="ctr">
              <a:buNone/>
              <a:defRPr>
                <a:solidFill>
                  <a:schemeClr val="bg2"/>
                </a:solidFill>
              </a:defRPr>
            </a:lvl1pPr>
          </a:lstStyle>
          <a:p>
            <a:r>
              <a:rPr lang="en-US" dirty="0"/>
              <a:t>Click icon to add picture</a:t>
            </a:r>
          </a:p>
        </p:txBody>
      </p:sp>
      <p:sp>
        <p:nvSpPr>
          <p:cNvPr id="10" name="Content Placeholder 9">
            <a:extLst>
              <a:ext uri="{FF2B5EF4-FFF2-40B4-BE49-F238E27FC236}">
                <a16:creationId xmlns:a16="http://schemas.microsoft.com/office/drawing/2014/main" id="{FE5C55B8-DD4C-A859-38F5-CC8FE0920B85}"/>
              </a:ext>
            </a:extLst>
          </p:cNvPr>
          <p:cNvSpPr>
            <a:spLocks noGrp="1"/>
          </p:cNvSpPr>
          <p:nvPr>
            <p:ph sz="quarter" idx="10" hasCustomPrompt="1"/>
          </p:nvPr>
        </p:nvSpPr>
        <p:spPr>
          <a:xfrm>
            <a:off x="5676306" y="3846391"/>
            <a:ext cx="5032725" cy="2136710"/>
          </a:xfrm>
        </p:spPr>
        <p:txBody>
          <a:bodyPr>
            <a:normAutofit/>
          </a:bodyPr>
          <a:lstStyle>
            <a:lvl1pPr marL="0" indent="0">
              <a:buNone/>
              <a:defRPr sz="1800">
                <a:solidFill>
                  <a:schemeClr val="bg2"/>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7" name="Freeform: Shape 9">
            <a:extLst>
              <a:ext uri="{FF2B5EF4-FFF2-40B4-BE49-F238E27FC236}">
                <a16:creationId xmlns:a16="http://schemas.microsoft.com/office/drawing/2014/main" id="{6DC123BA-30A1-50DE-FC24-33C67A8FA78E}"/>
              </a:ext>
              <a:ext uri="{C183D7F6-B498-43B3-948B-1728B52AA6E4}">
                <adec:decorative xmlns:adec="http://schemas.microsoft.com/office/drawing/2017/decorative" val="1"/>
              </a:ext>
            </a:extLst>
          </p:cNvPr>
          <p:cNvSpPr/>
          <p:nvPr userDrawn="1"/>
        </p:nvSpPr>
        <p:spPr>
          <a:xfrm flipH="1" flipV="1">
            <a:off x="430876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0381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a:normAutofit/>
          </a:bodyPr>
          <a:lstStyle>
            <a:lvl1pPr>
              <a:defRPr sz="3600">
                <a:solidFill>
                  <a:schemeClr val="accent2">
                    <a:lumMod val="75000"/>
                  </a:schemeClr>
                </a:solidFill>
              </a:defRPr>
            </a:lvl1pPr>
          </a:lstStyle>
          <a:p>
            <a:r>
              <a:rPr lang="en-US" dirty="0"/>
              <a:t>Click to add title</a:t>
            </a:r>
          </a:p>
        </p:txBody>
      </p:sp>
      <p:sp>
        <p:nvSpPr>
          <p:cNvPr id="12" name="Content Placeholder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2259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3">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6B6590-E6B3-B91C-752E-88256804F19D}"/>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6">
            <a:extLst>
              <a:ext uri="{FF2B5EF4-FFF2-40B4-BE49-F238E27FC236}">
                <a16:creationId xmlns:a16="http://schemas.microsoft.com/office/drawing/2014/main" id="{3A11B3D3-2DE9-50B1-D34F-653D46693293}"/>
              </a:ext>
              <a:ext uri="{C183D7F6-B498-43B3-948B-1728B52AA6E4}">
                <adec:decorative xmlns:adec="http://schemas.microsoft.com/office/drawing/2017/decorative" val="1"/>
              </a:ext>
            </a:extLst>
          </p:cNvPr>
          <p:cNvSpPr/>
          <p:nvPr userDrawn="1"/>
        </p:nvSpPr>
        <p:spPr>
          <a:xfrm>
            <a:off x="8981493" y="365768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7">
            <a:extLst>
              <a:ext uri="{FF2B5EF4-FFF2-40B4-BE49-F238E27FC236}">
                <a16:creationId xmlns:a16="http://schemas.microsoft.com/office/drawing/2014/main" id="{5EEBEB28-1DE8-01FC-1208-CE71F445D83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1">
            <a:extLst>
              <a:ext uri="{FF2B5EF4-FFF2-40B4-BE49-F238E27FC236}">
                <a16:creationId xmlns:a16="http://schemas.microsoft.com/office/drawing/2014/main" id="{836BB78A-11DB-CCF3-7F2E-C0243B40951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00220F55-A7D0-A330-0E21-94E0D5ECA856}"/>
              </a:ext>
            </a:extLst>
          </p:cNvPr>
          <p:cNvSpPr>
            <a:spLocks noGrp="1"/>
          </p:cNvSpPr>
          <p:nvPr>
            <p:ph type="title" hasCustomPrompt="1"/>
          </p:nvPr>
        </p:nvSpPr>
        <p:spPr>
          <a:xfrm>
            <a:off x="1750734" y="835269"/>
            <a:ext cx="8690533" cy="2821183"/>
          </a:xfrm>
        </p:spPr>
        <p:txBody>
          <a:bodyPr anchor="b">
            <a:normAutofit/>
          </a:bodyPr>
          <a:lstStyle>
            <a:lvl1pPr algn="ctr">
              <a:defRPr sz="3600">
                <a:solidFill>
                  <a:schemeClr val="bg2"/>
                </a:solidFill>
              </a:defRPr>
            </a:lvl1pPr>
          </a:lstStyle>
          <a:p>
            <a:r>
              <a:rPr lang="en-US" dirty="0"/>
              <a:t>Click to add title</a:t>
            </a:r>
          </a:p>
        </p:txBody>
      </p:sp>
      <p:sp>
        <p:nvSpPr>
          <p:cNvPr id="11" name="Content Placeholder 10">
            <a:extLst>
              <a:ext uri="{FF2B5EF4-FFF2-40B4-BE49-F238E27FC236}">
                <a16:creationId xmlns:a16="http://schemas.microsoft.com/office/drawing/2014/main" id="{560B5AC1-38AD-9D8D-25F1-F8E10DE48AD7}"/>
              </a:ext>
            </a:extLst>
          </p:cNvPr>
          <p:cNvSpPr>
            <a:spLocks noGrp="1"/>
          </p:cNvSpPr>
          <p:nvPr>
            <p:ph sz="quarter" idx="10" hasCustomPrompt="1"/>
          </p:nvPr>
        </p:nvSpPr>
        <p:spPr>
          <a:xfrm>
            <a:off x="1745739" y="3858233"/>
            <a:ext cx="8700522" cy="1953481"/>
          </a:xfrm>
        </p:spPr>
        <p:txBody>
          <a:bodyPr>
            <a:normAutofit/>
          </a:bodyPr>
          <a:lstStyle>
            <a:lvl1pPr marL="0" indent="0" algn="ctr">
              <a:buNone/>
              <a:defRPr sz="1800">
                <a:solidFill>
                  <a:schemeClr val="bg2"/>
                </a:solidFill>
              </a:defRPr>
            </a:lvl1pPr>
            <a:lvl2pPr marL="457200" indent="0" algn="ctr">
              <a:buNone/>
              <a:defRPr sz="1600">
                <a:solidFill>
                  <a:schemeClr val="bg2"/>
                </a:solidFill>
              </a:defRPr>
            </a:lvl2pPr>
            <a:lvl3pPr marL="914400" indent="0" algn="ctr">
              <a:buNone/>
              <a:defRPr sz="1400">
                <a:solidFill>
                  <a:schemeClr val="bg2"/>
                </a:solidFill>
              </a:defRPr>
            </a:lvl3pPr>
            <a:lvl4pPr marL="1371600" indent="0" algn="ctr">
              <a:buNone/>
              <a:defRPr sz="1200">
                <a:solidFill>
                  <a:schemeClr val="bg2"/>
                </a:solidFill>
              </a:defRPr>
            </a:lvl4pPr>
            <a:lvl5pPr marL="1828800" indent="0" algn="ctr">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721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FFEEC7-A0A7-27CB-3F2D-796281DCDC94}"/>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0">
            <a:extLst>
              <a:ext uri="{FF2B5EF4-FFF2-40B4-BE49-F238E27FC236}">
                <a16:creationId xmlns:a16="http://schemas.microsoft.com/office/drawing/2014/main" id="{2DCCFF86-2471-421E-E5FF-E38943252F1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1">
            <a:extLst>
              <a:ext uri="{FF2B5EF4-FFF2-40B4-BE49-F238E27FC236}">
                <a16:creationId xmlns:a16="http://schemas.microsoft.com/office/drawing/2014/main" id="{8300B484-623C-071D-E849-138F761417E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itle 18">
            <a:extLst>
              <a:ext uri="{FF2B5EF4-FFF2-40B4-BE49-F238E27FC236}">
                <a16:creationId xmlns:a16="http://schemas.microsoft.com/office/drawing/2014/main" id="{99A6249F-0E28-0ABF-FE63-7ECC0E106258}"/>
              </a:ext>
            </a:extLst>
          </p:cNvPr>
          <p:cNvSpPr>
            <a:spLocks noGrp="1"/>
          </p:cNvSpPr>
          <p:nvPr>
            <p:ph type="title" hasCustomPrompt="1"/>
          </p:nvPr>
        </p:nvSpPr>
        <p:spPr>
          <a:xfrm>
            <a:off x="1362805" y="344399"/>
            <a:ext cx="9599008" cy="1729547"/>
          </a:xfrm>
        </p:spPr>
        <p:txBody>
          <a:bodyPr>
            <a:normAutofit/>
          </a:bodyPr>
          <a:lstStyle>
            <a:lvl1pPr>
              <a:defRPr sz="3600">
                <a:solidFill>
                  <a:schemeClr val="accent2">
                    <a:lumMod val="75000"/>
                  </a:schemeClr>
                </a:solidFill>
              </a:defRPr>
            </a:lvl1pPr>
          </a:lstStyle>
          <a:p>
            <a:r>
              <a:rPr lang="en-US" dirty="0"/>
              <a:t>Click to add title</a:t>
            </a:r>
          </a:p>
        </p:txBody>
      </p:sp>
      <p:sp>
        <p:nvSpPr>
          <p:cNvPr id="21" name="Content Placeholder 20">
            <a:extLst>
              <a:ext uri="{FF2B5EF4-FFF2-40B4-BE49-F238E27FC236}">
                <a16:creationId xmlns:a16="http://schemas.microsoft.com/office/drawing/2014/main" id="{CCC29225-33B5-6D19-F0BA-DE3F864F640A}"/>
              </a:ext>
            </a:extLst>
          </p:cNvPr>
          <p:cNvSpPr>
            <a:spLocks noGrp="1"/>
          </p:cNvSpPr>
          <p:nvPr>
            <p:ph sz="quarter" idx="10" hasCustomPrompt="1"/>
          </p:nvPr>
        </p:nvSpPr>
        <p:spPr>
          <a:xfrm>
            <a:off x="1370867"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FB67020D-DF60-17C1-8DEC-EDECF653540F}"/>
              </a:ext>
            </a:extLst>
          </p:cNvPr>
          <p:cNvSpPr>
            <a:spLocks noGrp="1"/>
          </p:cNvSpPr>
          <p:nvPr>
            <p:ph sz="quarter" idx="11" hasCustomPrompt="1"/>
          </p:nvPr>
        </p:nvSpPr>
        <p:spPr>
          <a:xfrm>
            <a:off x="6318375"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5812651-A64E-FA0C-7D84-B20BA7C67313}"/>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571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2 Column 2">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1370867" y="2274033"/>
            <a:ext cx="3347782"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4925269" y="227403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279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dirty="0"/>
              <a:t>Click icon to add picture</a:t>
            </a:r>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Content and Table">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37D82C4C-B372-8DAD-C78B-5A7079992701}"/>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E543C86-04BB-A7E0-26E4-1A793E98CB9A}"/>
              </a:ext>
            </a:extLst>
          </p:cNvPr>
          <p:cNvSpPr>
            <a:spLocks noGrp="1"/>
          </p:cNvSpPr>
          <p:nvPr>
            <p:ph type="title" hasCustomPrompt="1"/>
          </p:nvPr>
        </p:nvSpPr>
        <p:spPr>
          <a:xfrm>
            <a:off x="1342052" y="345441"/>
            <a:ext cx="10202248" cy="1766918"/>
          </a:xfrm>
        </p:spPr>
        <p:txBody>
          <a:bodyPr>
            <a:normAutofit/>
          </a:bodyPr>
          <a:lstStyle>
            <a:lvl1pPr>
              <a:defRPr sz="3600">
                <a:solidFill>
                  <a:schemeClr val="accent2">
                    <a:lumMod val="75000"/>
                  </a:schemeClr>
                </a:solidFill>
              </a:defRPr>
            </a:lvl1pPr>
          </a:lstStyle>
          <a:p>
            <a:r>
              <a:rPr lang="en-US" dirty="0"/>
              <a:t>Click to add title</a:t>
            </a:r>
          </a:p>
        </p:txBody>
      </p:sp>
      <p:sp>
        <p:nvSpPr>
          <p:cNvPr id="10" name="Content Placeholder 20">
            <a:extLst>
              <a:ext uri="{FF2B5EF4-FFF2-40B4-BE49-F238E27FC236}">
                <a16:creationId xmlns:a16="http://schemas.microsoft.com/office/drawing/2014/main" id="{D1D15020-88F7-93D5-282B-0C23CB757886}"/>
              </a:ext>
            </a:extLst>
          </p:cNvPr>
          <p:cNvSpPr>
            <a:spLocks noGrp="1"/>
          </p:cNvSpPr>
          <p:nvPr>
            <p:ph sz="quarter" idx="11" hasCustomPrompt="1"/>
          </p:nvPr>
        </p:nvSpPr>
        <p:spPr>
          <a:xfrm>
            <a:off x="1371205" y="2282826"/>
            <a:ext cx="3180475" cy="3651250"/>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675AC522-525C-4C6F-8F28-3B2FC909B3FF}"/>
              </a:ext>
            </a:extLst>
          </p:cNvPr>
          <p:cNvSpPr>
            <a:spLocks noGrp="1"/>
          </p:cNvSpPr>
          <p:nvPr>
            <p:ph type="tbl" sz="quarter" idx="12"/>
          </p:nvPr>
        </p:nvSpPr>
        <p:spPr>
          <a:xfrm>
            <a:off x="4940300" y="2282825"/>
            <a:ext cx="5880100" cy="3651250"/>
          </a:xfrm>
        </p:spPr>
        <p:txBody>
          <a:bodyPr/>
          <a:lstStyle>
            <a:lvl1pPr marL="0" indent="0">
              <a:buNone/>
              <a:defRPr/>
            </a:lvl1pPr>
          </a:lstStyle>
          <a:p>
            <a:r>
              <a:rPr lang="en-US" dirty="0"/>
              <a:t>Click icon to add table</a:t>
            </a:r>
          </a:p>
        </p:txBody>
      </p:sp>
      <p:sp>
        <p:nvSpPr>
          <p:cNvPr id="8" name="Slide Number Placeholder 5">
            <a:extLst>
              <a:ext uri="{FF2B5EF4-FFF2-40B4-BE49-F238E27FC236}">
                <a16:creationId xmlns:a16="http://schemas.microsoft.com/office/drawing/2014/main" id="{B00D9D4E-52D5-4BAF-8096-D301073D3569}"/>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35161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2 Column 3">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1369269" y="228419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7708899" y="2284193"/>
            <a:ext cx="3252914"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51417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E9B1BD7-8F62-244D-062B-D0A716D16D23}"/>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54BAE39C-758E-B299-0906-86DA058BCD4A}"/>
              </a:ext>
            </a:extLst>
          </p:cNvPr>
          <p:cNvSpPr>
            <a:spLocks noGrp="1"/>
          </p:cNvSpPr>
          <p:nvPr>
            <p:ph type="title"/>
          </p:nvPr>
        </p:nvSpPr>
        <p:spPr>
          <a:xfrm>
            <a:off x="1365975" y="345440"/>
            <a:ext cx="9448803" cy="1743542"/>
          </a:xfrm>
        </p:spPr>
        <p:txBody>
          <a:bodyPr>
            <a:normAutofit/>
          </a:bodyPr>
          <a:lstStyle>
            <a:lvl1pPr>
              <a:defRPr sz="3600">
                <a:solidFill>
                  <a:schemeClr val="accent2">
                    <a:lumMod val="75000"/>
                  </a:schemeClr>
                </a:solidFill>
              </a:defRPr>
            </a:lvl1pPr>
          </a:lstStyle>
          <a:p>
            <a:r>
              <a:rPr lang="en-US"/>
              <a:t>Click to edit Master title style</a:t>
            </a:r>
          </a:p>
        </p:txBody>
      </p:sp>
      <p:sp>
        <p:nvSpPr>
          <p:cNvPr id="10" name="Table Placeholder 9">
            <a:extLst>
              <a:ext uri="{FF2B5EF4-FFF2-40B4-BE49-F238E27FC236}">
                <a16:creationId xmlns:a16="http://schemas.microsoft.com/office/drawing/2014/main" id="{ED21C7D0-0E84-DFA8-FC77-93D7B17FA7EF}"/>
              </a:ext>
            </a:extLst>
          </p:cNvPr>
          <p:cNvSpPr>
            <a:spLocks noGrp="1"/>
          </p:cNvSpPr>
          <p:nvPr>
            <p:ph type="tbl" sz="quarter" idx="10"/>
          </p:nvPr>
        </p:nvSpPr>
        <p:spPr>
          <a:xfrm>
            <a:off x="1365250" y="2295525"/>
            <a:ext cx="9448800" cy="3652838"/>
          </a:xfrm>
        </p:spPr>
        <p:txBody>
          <a:bodyPr/>
          <a:lstStyle>
            <a:lvl1pPr marL="0" indent="0">
              <a:buNone/>
              <a:defRPr/>
            </a:lvl1pPr>
          </a:lstStyle>
          <a:p>
            <a:r>
              <a:rPr lang="en-US" dirty="0"/>
              <a:t>Click icon to add table</a:t>
            </a:r>
          </a:p>
        </p:txBody>
      </p:sp>
      <p:sp>
        <p:nvSpPr>
          <p:cNvPr id="7" name="Slide Number Placeholder 5">
            <a:extLst>
              <a:ext uri="{FF2B5EF4-FFF2-40B4-BE49-F238E27FC236}">
                <a16:creationId xmlns:a16="http://schemas.microsoft.com/office/drawing/2014/main" id="{844F72DC-A10E-0921-2E94-08CAC9D50351}"/>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643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friendsoftheunsheltered.org/prov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p:txBody>
          <a:bodyPr/>
          <a:lstStyle/>
          <a:p>
            <a:r>
              <a:rPr lang="en-US" dirty="0"/>
              <a:t>Homelessness in Marin </a:t>
            </a:r>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p:txBody>
          <a:bodyPr/>
          <a:lstStyle/>
          <a:p>
            <a:fld id="{08AB70BE-1769-45B8-85A6-0C837432C7E6}" type="slidenum">
              <a:rPr lang="en-US" smtClean="0"/>
              <a:pPr/>
              <a:t>1</a:t>
            </a:fld>
            <a:endParaRPr lang="en-US" dirty="0"/>
          </a:p>
        </p:txBody>
      </p:sp>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AAEC5E-1903-897F-3899-D104894EDF00}"/>
              </a:ext>
            </a:extLst>
          </p:cNvPr>
          <p:cNvSpPr>
            <a:spLocks noGrp="1"/>
          </p:cNvSpPr>
          <p:nvPr>
            <p:ph type="title"/>
          </p:nvPr>
        </p:nvSpPr>
        <p:spPr/>
        <p:txBody>
          <a:bodyPr/>
          <a:lstStyle/>
          <a:p>
            <a:r>
              <a:rPr lang="en-US" dirty="0"/>
              <a:t>Housing is a Hunan Right (?) </a:t>
            </a:r>
          </a:p>
        </p:txBody>
      </p:sp>
      <p:sp>
        <p:nvSpPr>
          <p:cNvPr id="10" name="Content Placeholder 9">
            <a:extLst>
              <a:ext uri="{FF2B5EF4-FFF2-40B4-BE49-F238E27FC236}">
                <a16:creationId xmlns:a16="http://schemas.microsoft.com/office/drawing/2014/main" id="{5E171ED2-DFD4-666E-F6D1-C672E5CE8649}"/>
              </a:ext>
            </a:extLst>
          </p:cNvPr>
          <p:cNvSpPr>
            <a:spLocks noGrp="1"/>
          </p:cNvSpPr>
          <p:nvPr>
            <p:ph sz="quarter" idx="11"/>
          </p:nvPr>
        </p:nvSpPr>
        <p:spPr>
          <a:xfrm>
            <a:off x="1170039" y="328860"/>
            <a:ext cx="11316929" cy="563964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1944 – F. D. R. in his State of the Union address argues that the government must Respect, Protect and Fulfill </a:t>
            </a:r>
          </a:p>
          <a:p>
            <a:pPr marL="342900" indent="-342900">
              <a:buAutoNum type="arabicPeriod"/>
            </a:pPr>
            <a:r>
              <a:rPr lang="en-US" dirty="0"/>
              <a:t>The government must avoid actions that prevent people from accessing adequate housing</a:t>
            </a:r>
          </a:p>
          <a:p>
            <a:pPr marL="342900" indent="-342900">
              <a:buAutoNum type="arabicPeriod"/>
            </a:pPr>
            <a:r>
              <a:rPr lang="en-US" dirty="0"/>
              <a:t>The government must ensure that third parties such as private entities or individuals does not violate the right to housing </a:t>
            </a:r>
          </a:p>
          <a:p>
            <a:pPr marL="342900" indent="-342900">
              <a:buAutoNum type="arabicPeriod"/>
            </a:pPr>
            <a:r>
              <a:rPr lang="en-US" dirty="0"/>
              <a:t>The government must take positive steps, like allocating resources and implementing policies, to make housing available to those who cannot achieve it for themselves </a:t>
            </a:r>
          </a:p>
          <a:p>
            <a:pPr marL="342900" indent="-342900">
              <a:buAutoNum type="arabicPeriod"/>
            </a:pPr>
            <a:r>
              <a:rPr lang="en-US" dirty="0"/>
              <a:t>“While not requiring the government to provide free housing for everyone, the right to housing implies a responsibility for government to ensure access to adequate housing potentially through various means like public housing, housing subsidies, or regulations to make housing more affordable and accessible” </a:t>
            </a:r>
          </a:p>
          <a:p>
            <a:pPr marL="342900" indent="-342900">
              <a:buAutoNum type="arabicPeriod"/>
            </a:pPr>
            <a:r>
              <a:rPr lang="en-US" dirty="0"/>
              <a:t>But Housing is a Human Right is pervasive in the literature on California homelessness </a:t>
            </a:r>
          </a:p>
        </p:txBody>
      </p:sp>
      <p:pic>
        <p:nvPicPr>
          <p:cNvPr id="18" name="Picture Placeholder 17" descr="A mountain with snow and stars in the sky">
            <a:extLst>
              <a:ext uri="{FF2B5EF4-FFF2-40B4-BE49-F238E27FC236}">
                <a16:creationId xmlns:a16="http://schemas.microsoft.com/office/drawing/2014/main" id="{191982FA-A9CA-9ACC-09E4-77FD999BDBF9}"/>
              </a:ext>
            </a:extLst>
          </p:cNvPr>
          <p:cNvPicPr>
            <a:picLocks noGrp="1" noChangeAspect="1"/>
          </p:cNvPicPr>
          <p:nvPr>
            <p:ph type="pic" sz="quarter" idx="10"/>
          </p:nvPr>
        </p:nvPicPr>
        <p:blipFill>
          <a:blip r:embed="rId3"/>
          <a:srcRect t="103" b="103"/>
          <a:stretch/>
        </p:blipFill>
        <p:spPr>
          <a:xfrm flipV="1">
            <a:off x="7924800" y="6857999"/>
            <a:ext cx="4267200" cy="575187"/>
          </a:xfrm>
        </p:spPr>
      </p:pic>
      <p:sp>
        <p:nvSpPr>
          <p:cNvPr id="3" name="Slide Number Placeholder 2">
            <a:extLst>
              <a:ext uri="{FF2B5EF4-FFF2-40B4-BE49-F238E27FC236}">
                <a16:creationId xmlns:a16="http://schemas.microsoft.com/office/drawing/2014/main" id="{FF270016-E0B6-DAC7-B6DA-CC7F3A15D04F}"/>
              </a:ext>
            </a:extLst>
          </p:cNvPr>
          <p:cNvSpPr>
            <a:spLocks noGrp="1"/>
          </p:cNvSpPr>
          <p:nvPr>
            <p:ph type="sldNum" sz="quarter" idx="4"/>
          </p:nvPr>
        </p:nvSpPr>
        <p:spPr/>
        <p:txBody>
          <a:bodyPr/>
          <a:lstStyle/>
          <a:p>
            <a:fld id="{08AB70BE-1769-45B8-85A6-0C837432C7E6}" type="slidenum">
              <a:rPr lang="en-US" smtClean="0"/>
              <a:pPr/>
              <a:t>10</a:t>
            </a:fld>
            <a:endParaRPr lang="en-US" dirty="0"/>
          </a:p>
        </p:txBody>
      </p:sp>
    </p:spTree>
    <p:extLst>
      <p:ext uri="{BB962C8B-B14F-4D97-AF65-F5344CB8AC3E}">
        <p14:creationId xmlns:p14="http://schemas.microsoft.com/office/powerpoint/2010/main" val="24811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8613F-2883-10AE-89EE-754728CFC72D}"/>
              </a:ext>
            </a:extLst>
          </p:cNvPr>
          <p:cNvSpPr>
            <a:spLocks noGrp="1"/>
          </p:cNvSpPr>
          <p:nvPr>
            <p:ph type="title"/>
          </p:nvPr>
        </p:nvSpPr>
        <p:spPr>
          <a:xfrm>
            <a:off x="1342052" y="345441"/>
            <a:ext cx="10202248" cy="952417"/>
          </a:xfrm>
        </p:spPr>
        <p:txBody>
          <a:bodyPr/>
          <a:lstStyle/>
          <a:p>
            <a:r>
              <a:rPr lang="en-US" dirty="0"/>
              <a:t>Homelessness in San Rafael and Novato </a:t>
            </a:r>
          </a:p>
        </p:txBody>
      </p:sp>
      <p:sp>
        <p:nvSpPr>
          <p:cNvPr id="3" name="Slide Number Placeholder 2">
            <a:extLst>
              <a:ext uri="{FF2B5EF4-FFF2-40B4-BE49-F238E27FC236}">
                <a16:creationId xmlns:a16="http://schemas.microsoft.com/office/drawing/2014/main" id="{79E97A5F-8A74-2493-9B0C-E5376396F1B7}"/>
              </a:ext>
            </a:extLst>
          </p:cNvPr>
          <p:cNvSpPr>
            <a:spLocks noGrp="1"/>
          </p:cNvSpPr>
          <p:nvPr>
            <p:ph type="sldNum" sz="quarter" idx="4"/>
          </p:nvPr>
        </p:nvSpPr>
        <p:spPr/>
        <p:txBody>
          <a:bodyPr/>
          <a:lstStyle/>
          <a:p>
            <a:fld id="{08AB70BE-1769-45B8-85A6-0C837432C7E6}" type="slidenum">
              <a:rPr lang="en-US" smtClean="0"/>
              <a:pPr/>
              <a:t>11</a:t>
            </a:fld>
            <a:endParaRPr lang="en-US" dirty="0"/>
          </a:p>
        </p:txBody>
      </p:sp>
      <p:sp>
        <p:nvSpPr>
          <p:cNvPr id="7" name="Content Placeholder 6">
            <a:extLst>
              <a:ext uri="{FF2B5EF4-FFF2-40B4-BE49-F238E27FC236}">
                <a16:creationId xmlns:a16="http://schemas.microsoft.com/office/drawing/2014/main" id="{44D7CE60-97A6-524B-606E-02E2CB8FB346}"/>
              </a:ext>
            </a:extLst>
          </p:cNvPr>
          <p:cNvSpPr>
            <a:spLocks noGrp="1"/>
          </p:cNvSpPr>
          <p:nvPr>
            <p:ph sz="quarter" idx="11"/>
          </p:nvPr>
        </p:nvSpPr>
        <p:spPr>
          <a:xfrm>
            <a:off x="1527114" y="1219199"/>
            <a:ext cx="8012634" cy="4606722"/>
          </a:xfrm>
        </p:spPr>
        <p:txBody>
          <a:bodyPr>
            <a:normAutofit fontScale="85000" lnSpcReduction="10000"/>
          </a:bodyPr>
          <a:lstStyle/>
          <a:p>
            <a:r>
              <a:rPr lang="en-US" dirty="0"/>
              <a:t>San Rafael City Council “layered approach” Colin “compassionate, restores order and is effective” </a:t>
            </a:r>
          </a:p>
          <a:p>
            <a:r>
              <a:rPr lang="en-US" dirty="0"/>
              <a:t>1. Emergency shelters: Mill Street, Family Center at 430 Mission Avenue, Center for Domestic Peace </a:t>
            </a:r>
          </a:p>
          <a:p>
            <a:r>
              <a:rPr lang="en-US" dirty="0"/>
              <a:t>2. Sanctioned “camping” : Mahon Creek 2.2 from a 6 Million dollar grant from the California Interagency Council on Homelessness for 49 tents along Mahon Creek closed down the unsanctioned camp on Anderson spent 80,000 to remove trash and debris in October 2024, 657,000 annually to FS Global, an NGO based in Sebastopol run by Kaydn Schumann who “borrowed the name of well-known Harvard epidemiologist William Foege and uses a postal box at the Postal Annex in Sebastopol   </a:t>
            </a:r>
          </a:p>
          <a:p>
            <a:r>
              <a:rPr lang="en-US" dirty="0"/>
              <a:t>3. Transitional housing: Project Home Key – started due to Covid, using hotel rooms for homeless 260 million from the state, CARES Act American Rescue Plan funding (FEMA left CA with a balance of $300 million) conversion of units from nonresidential to residential – apartments, adult residential facilities, motels, hotels (Casa Canal) 34.5 million of supportive housing for 32 apartments (city paid 7.2 million so who took the rest – Eden housing?  </a:t>
            </a:r>
          </a:p>
          <a:p>
            <a:pPr marL="0" indent="0">
              <a:buNone/>
            </a:pPr>
            <a:endParaRPr lang="en-US" dirty="0"/>
          </a:p>
        </p:txBody>
      </p:sp>
    </p:spTree>
    <p:extLst>
      <p:ext uri="{BB962C8B-B14F-4D97-AF65-F5344CB8AC3E}">
        <p14:creationId xmlns:p14="http://schemas.microsoft.com/office/powerpoint/2010/main" val="174882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p:txBody>
          <a:bodyPr/>
          <a:lstStyle/>
          <a:p>
            <a:r>
              <a:rPr lang="en-US" dirty="0"/>
              <a:t>Housing First </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230187" y="1474839"/>
            <a:ext cx="6175626" cy="4246007"/>
          </a:xfrm>
        </p:spPr>
        <p:txBody>
          <a:bodyPr/>
          <a:lstStyle/>
          <a:p>
            <a:r>
              <a:rPr lang="en-US" dirty="0"/>
              <a:t>On January 1, 2026, Housing First will be the legal approach to housing the homelessness in California </a:t>
            </a:r>
          </a:p>
          <a:p>
            <a:r>
              <a:rPr lang="en-US" dirty="0"/>
              <a:t>1. Does not mandate any person to seek help with addition </a:t>
            </a:r>
          </a:p>
          <a:p>
            <a:r>
              <a:rPr lang="en-US" dirty="0"/>
              <a:t>2. Ignores mental health status</a:t>
            </a:r>
          </a:p>
          <a:p>
            <a:r>
              <a:rPr lang="en-US" dirty="0"/>
              <a:t>3. Ignores previous criminal activity</a:t>
            </a:r>
          </a:p>
          <a:p>
            <a:r>
              <a:rPr lang="en-US" dirty="0"/>
              <a:t>4. ignores economic history </a:t>
            </a:r>
          </a:p>
          <a:p>
            <a:r>
              <a:rPr lang="en-US" dirty="0"/>
              <a:t>5. Goal is to create housing stability before requiring anything of the person </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12</a:t>
            </a:fld>
            <a:endParaRPr lang="en-US" dirty="0"/>
          </a:p>
        </p:txBody>
      </p:sp>
      <p:pic>
        <p:nvPicPr>
          <p:cNvPr id="12" name="Content Placeholder 11" descr="A book cover of a book&#10;&#10;AI-generated content may be incorrect.">
            <a:extLst>
              <a:ext uri="{FF2B5EF4-FFF2-40B4-BE49-F238E27FC236}">
                <a16:creationId xmlns:a16="http://schemas.microsoft.com/office/drawing/2014/main" id="{A6639DAD-A5F0-FDB3-ECF3-2B3B795AF474}"/>
              </a:ext>
            </a:extLst>
          </p:cNvPr>
          <p:cNvPicPr>
            <a:picLocks noGrp="1" noChangeAspect="1"/>
          </p:cNvPicPr>
          <p:nvPr>
            <p:ph sz="quarter" idx="10"/>
          </p:nvPr>
        </p:nvPicPr>
        <p:blipFill>
          <a:blip r:embed="rId3">
            <a:extLst>
              <a:ext uri="{837473B0-CC2E-450A-ABE3-18F120FF3D39}">
                <a1611:picAttrSrcUrl xmlns:a1611="http://schemas.microsoft.com/office/drawing/2016/11/main" r:id="rId4"/>
              </a:ext>
            </a:extLst>
          </a:blip>
          <a:stretch>
            <a:fillRect/>
          </a:stretch>
        </p:blipFill>
        <p:spPr>
          <a:xfrm>
            <a:off x="9679339" y="199974"/>
            <a:ext cx="2282126" cy="3436937"/>
          </a:xfrm>
        </p:spPr>
      </p:pic>
    </p:spTree>
    <p:extLst>
      <p:ext uri="{BB962C8B-B14F-4D97-AF65-F5344CB8AC3E}">
        <p14:creationId xmlns:p14="http://schemas.microsoft.com/office/powerpoint/2010/main" val="51706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C8120-03A6-79A1-60C1-65C1DD28096D}"/>
              </a:ext>
            </a:extLst>
          </p:cNvPr>
          <p:cNvSpPr>
            <a:spLocks noGrp="1"/>
          </p:cNvSpPr>
          <p:nvPr>
            <p:ph type="title"/>
          </p:nvPr>
        </p:nvSpPr>
        <p:spPr/>
        <p:txBody>
          <a:bodyPr/>
          <a:lstStyle/>
          <a:p>
            <a:r>
              <a:rPr lang="en-US" dirty="0"/>
              <a:t>Ending Homelessness </a:t>
            </a:r>
          </a:p>
        </p:txBody>
      </p:sp>
      <p:sp>
        <p:nvSpPr>
          <p:cNvPr id="3" name="Slide Number Placeholder 2">
            <a:extLst>
              <a:ext uri="{FF2B5EF4-FFF2-40B4-BE49-F238E27FC236}">
                <a16:creationId xmlns:a16="http://schemas.microsoft.com/office/drawing/2014/main" id="{342AD04E-B0C3-A19B-5DDC-ECB871A83850}"/>
              </a:ext>
            </a:extLst>
          </p:cNvPr>
          <p:cNvSpPr>
            <a:spLocks noGrp="1"/>
          </p:cNvSpPr>
          <p:nvPr>
            <p:ph type="sldNum" sz="quarter" idx="4"/>
          </p:nvPr>
        </p:nvSpPr>
        <p:spPr/>
        <p:txBody>
          <a:bodyPr/>
          <a:lstStyle/>
          <a:p>
            <a:fld id="{08AB70BE-1769-45B8-85A6-0C837432C7E6}" type="slidenum">
              <a:rPr lang="en-US" smtClean="0"/>
              <a:pPr/>
              <a:t>13</a:t>
            </a:fld>
            <a:endParaRPr lang="en-US" dirty="0"/>
          </a:p>
        </p:txBody>
      </p:sp>
      <p:sp>
        <p:nvSpPr>
          <p:cNvPr id="6" name="Table Placeholder 5">
            <a:extLst>
              <a:ext uri="{FF2B5EF4-FFF2-40B4-BE49-F238E27FC236}">
                <a16:creationId xmlns:a16="http://schemas.microsoft.com/office/drawing/2014/main" id="{D38E02BF-F374-EC5C-F9A0-7CB3F0650076}"/>
              </a:ext>
            </a:extLst>
          </p:cNvPr>
          <p:cNvSpPr>
            <a:spLocks noGrp="1"/>
          </p:cNvSpPr>
          <p:nvPr>
            <p:ph type="tbl" sz="quarter" idx="10"/>
          </p:nvPr>
        </p:nvSpPr>
        <p:spPr/>
        <p:txBody>
          <a:bodyPr/>
          <a:lstStyle/>
          <a:p>
            <a:r>
              <a:rPr lang="en-US" dirty="0"/>
              <a:t>Question: how can you eradicate homelessness with what is available </a:t>
            </a:r>
          </a:p>
          <a:p>
            <a:pPr marL="457200" indent="-457200">
              <a:buAutoNum type="arabicPeriod"/>
            </a:pPr>
            <a:r>
              <a:rPr lang="en-US" dirty="0"/>
              <a:t>Funds</a:t>
            </a:r>
          </a:p>
          <a:p>
            <a:pPr marL="457200" indent="-457200">
              <a:buAutoNum type="arabicPeriod"/>
            </a:pPr>
            <a:r>
              <a:rPr lang="en-US" dirty="0"/>
              <a:t>S</a:t>
            </a:r>
            <a:r>
              <a:rPr lang="en-US"/>
              <a:t>ocial </a:t>
            </a:r>
            <a:r>
              <a:rPr lang="en-US" dirty="0"/>
              <a:t>outreach</a:t>
            </a:r>
          </a:p>
          <a:p>
            <a:pPr marL="457200" indent="-457200">
              <a:buAutoNum type="arabicPeriod"/>
            </a:pPr>
            <a:r>
              <a:rPr lang="en-US" dirty="0"/>
              <a:t>Government programs </a:t>
            </a:r>
          </a:p>
          <a:p>
            <a:pPr marL="457200" indent="-457200">
              <a:buAutoNum type="arabicPeriod"/>
            </a:pPr>
            <a:r>
              <a:rPr lang="en-US" dirty="0"/>
              <a:t>Community response </a:t>
            </a:r>
          </a:p>
          <a:p>
            <a:pPr marL="457200" indent="-457200">
              <a:buAutoNum type="arabicPeriod"/>
            </a:pPr>
            <a:r>
              <a:rPr lang="en-US" dirty="0"/>
              <a:t>What common sense approach might be offered to combat the outrageous expenditures to offset the “homeless industrial complex” </a:t>
            </a:r>
          </a:p>
        </p:txBody>
      </p:sp>
    </p:spTree>
    <p:extLst>
      <p:ext uri="{BB962C8B-B14F-4D97-AF65-F5344CB8AC3E}">
        <p14:creationId xmlns:p14="http://schemas.microsoft.com/office/powerpoint/2010/main" val="163180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71D8FC-E122-CABE-6FCE-615B2C341934}"/>
              </a:ext>
            </a:extLst>
          </p:cNvPr>
          <p:cNvSpPr>
            <a:spLocks noGrp="1"/>
          </p:cNvSpPr>
          <p:nvPr>
            <p:ph type="title"/>
          </p:nvPr>
        </p:nvSpPr>
        <p:spPr/>
        <p:txBody>
          <a:bodyPr/>
          <a:lstStyle/>
          <a:p>
            <a:r>
              <a:rPr lang="en-US" dirty="0"/>
              <a:t>Thank you</a:t>
            </a:r>
          </a:p>
        </p:txBody>
      </p:sp>
      <p:sp>
        <p:nvSpPr>
          <p:cNvPr id="9" name="Content Placeholder 8">
            <a:extLst>
              <a:ext uri="{FF2B5EF4-FFF2-40B4-BE49-F238E27FC236}">
                <a16:creationId xmlns:a16="http://schemas.microsoft.com/office/drawing/2014/main" id="{581F7719-973C-41CB-9EA9-DC7CEC76A077}"/>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28080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a:xfrm>
            <a:off x="1371599" y="1478396"/>
            <a:ext cx="9525001" cy="3445297"/>
          </a:xfrm>
        </p:spPr>
        <p:txBody>
          <a:bodyPr/>
          <a:lstStyle/>
          <a:p>
            <a:r>
              <a:rPr lang="en-US" dirty="0"/>
              <a:t>   San Rafael</a:t>
            </a:r>
            <a:br>
              <a:rPr lang="en-US" dirty="0"/>
            </a:br>
            <a:r>
              <a:rPr lang="en-US" dirty="0"/>
              <a:t>      </a:t>
            </a:r>
            <a:r>
              <a:rPr lang="en-US" sz="1600" dirty="0"/>
              <a:t>March 14</a:t>
            </a:r>
            <a:r>
              <a:rPr lang="en-US" sz="1600" baseline="30000" dirty="0"/>
              <a:t>th</a:t>
            </a:r>
            <a:r>
              <a:rPr lang="en-US" sz="1600" dirty="0"/>
              <a:t>, 2025 </a:t>
            </a:r>
            <a:br>
              <a:rPr lang="en-US" sz="1600" dirty="0"/>
            </a:br>
            <a:r>
              <a:rPr lang="en-US" sz="1600" dirty="0"/>
              <a:t>                   7:19 PM  </a:t>
            </a:r>
          </a:p>
        </p:txBody>
      </p:sp>
      <p:pic>
        <p:nvPicPr>
          <p:cNvPr id="6" name="Content Placeholder 5" descr="A group of tents on the side of a road">
            <a:extLst>
              <a:ext uri="{FF2B5EF4-FFF2-40B4-BE49-F238E27FC236}">
                <a16:creationId xmlns:a16="http://schemas.microsoft.com/office/drawing/2014/main" id="{B56319CB-EF26-9823-3D2A-95D5AD151A45}"/>
              </a:ext>
            </a:extLst>
          </p:cNvPr>
          <p:cNvPicPr>
            <a:picLocks noGrp="1" noChangeAspect="1"/>
          </p:cNvPicPr>
          <p:nvPr>
            <p:ph sz="quarter" idx="10"/>
          </p:nvPr>
        </p:nvPicPr>
        <p:blipFill>
          <a:blip r:embed="rId3"/>
          <a:stretch>
            <a:fillRect/>
          </a:stretch>
        </p:blipFill>
        <p:spPr>
          <a:xfrm>
            <a:off x="5543947" y="1477963"/>
            <a:ext cx="5169693" cy="3446462"/>
          </a:xfrm>
        </p:spPr>
      </p:pic>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p:txBody>
          <a:bodyPr/>
          <a:lstStyle/>
          <a:p>
            <a:fld id="{08AB70BE-1769-45B8-85A6-0C837432C7E6}" type="slidenum">
              <a:rPr lang="en-US" smtClean="0"/>
              <a:pPr/>
              <a:t>2</a:t>
            </a:fld>
            <a:endParaRPr lang="en-US" dirty="0"/>
          </a:p>
        </p:txBody>
      </p:sp>
    </p:spTree>
    <p:extLst>
      <p:ext uri="{BB962C8B-B14F-4D97-AF65-F5344CB8AC3E}">
        <p14:creationId xmlns:p14="http://schemas.microsoft.com/office/powerpoint/2010/main" val="256701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normAutofit fontScale="90000"/>
          </a:bodyPr>
          <a:lstStyle/>
          <a:p>
            <a:r>
              <a:rPr lang="en-US" dirty="0"/>
              <a:t>Homelessness has been and continues to be problematic in the United States but most especially in California  </a:t>
            </a:r>
            <a:br>
              <a:rPr lang="en-US" dirty="0"/>
            </a:br>
            <a:r>
              <a:rPr lang="en-US" dirty="0"/>
              <a:t>30% of the homeless in America live in California </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312417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7F92FBB-F1A6-DCA3-4B03-5EA99AE4B0DD}"/>
              </a:ext>
            </a:extLst>
          </p:cNvPr>
          <p:cNvSpPr>
            <a:spLocks noGrp="1"/>
          </p:cNvSpPr>
          <p:nvPr>
            <p:ph type="title"/>
          </p:nvPr>
        </p:nvSpPr>
        <p:spPr/>
        <p:txBody>
          <a:bodyPr>
            <a:noAutofit/>
          </a:bodyPr>
          <a:lstStyle/>
          <a:p>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800" dirty="0"/>
              <a:t>Los Angeles -  Skid Row – highest number of homeless in US living in makeshift encampments, overcrowded shelters which signals urban destitution </a:t>
            </a:r>
            <a:br>
              <a:rPr lang="en-US" sz="1800" dirty="0"/>
            </a:br>
            <a:r>
              <a:rPr lang="en-US" sz="1800" dirty="0"/>
              <a:t>Oakland</a:t>
            </a:r>
            <a:br>
              <a:rPr lang="en-US" sz="1800" dirty="0"/>
            </a:br>
            <a:r>
              <a:rPr lang="en-US" sz="1800" dirty="0"/>
              <a:t>San Francisco – the Tenderloin  - signals the juxtaposition of economic prosperity and social inequality despite the creation of navigation centers, source is chronic substance abuse and mental health issues  </a:t>
            </a:r>
          </a:p>
        </p:txBody>
      </p:sp>
      <p:pic>
        <p:nvPicPr>
          <p:cNvPr id="24" name="Picture Placeholder 23" descr="Green lights in the sky">
            <a:extLst>
              <a:ext uri="{FF2B5EF4-FFF2-40B4-BE49-F238E27FC236}">
                <a16:creationId xmlns:a16="http://schemas.microsoft.com/office/drawing/2014/main" id="{61357E36-869D-B6D4-3E6E-ED43A227E59C}"/>
              </a:ext>
            </a:extLst>
          </p:cNvPr>
          <p:cNvPicPr>
            <a:picLocks noGrp="1" noChangeAspect="1"/>
          </p:cNvPicPr>
          <p:nvPr>
            <p:ph type="pic" sz="quarter" idx="11"/>
          </p:nvPr>
        </p:nvPicPr>
        <p:blipFill>
          <a:blip r:embed="rId3"/>
          <a:srcRect t="37" b="37"/>
          <a:stretch/>
        </p:blipFill>
        <p:spPr/>
      </p:pic>
      <p:sp>
        <p:nvSpPr>
          <p:cNvPr id="16" name="Content Placeholder 15">
            <a:extLst>
              <a:ext uri="{FF2B5EF4-FFF2-40B4-BE49-F238E27FC236}">
                <a16:creationId xmlns:a16="http://schemas.microsoft.com/office/drawing/2014/main" id="{43E47AC3-3E43-6A30-A709-127578992F3E}"/>
              </a:ext>
            </a:extLst>
          </p:cNvPr>
          <p:cNvSpPr>
            <a:spLocks noGrp="1"/>
          </p:cNvSpPr>
          <p:nvPr>
            <p:ph sz="quarter" idx="10"/>
          </p:nvPr>
        </p:nvSpPr>
        <p:spPr/>
        <p:txBody>
          <a:bodyPr>
            <a:normAutofit fontScale="92500"/>
          </a:bodyPr>
          <a:lstStyle/>
          <a:p>
            <a:r>
              <a:rPr lang="en-US" dirty="0"/>
              <a:t>Despite $24 billion across numerous state agencies which includes $4.85 billion in flexible funding to local jurisdictions and $1 billion in Encampment resolution Funding and $3.3 billion for Project Home Key there are currently an estimated 1,800 homeless people in the SF Bay Area </a:t>
            </a:r>
          </a:p>
        </p:txBody>
      </p:sp>
      <p:sp>
        <p:nvSpPr>
          <p:cNvPr id="2" name="Slide Number Placeholder 1">
            <a:extLst>
              <a:ext uri="{FF2B5EF4-FFF2-40B4-BE49-F238E27FC236}">
                <a16:creationId xmlns:a16="http://schemas.microsoft.com/office/drawing/2014/main" id="{06BE44FC-E43E-3153-168E-0A84BD9E6516}"/>
              </a:ext>
            </a:extLst>
          </p:cNvPr>
          <p:cNvSpPr>
            <a:spLocks noGrp="1"/>
          </p:cNvSpPr>
          <p:nvPr>
            <p:ph type="sldNum" sz="quarter" idx="4"/>
          </p:nvPr>
        </p:nvSpPr>
        <p:spPr/>
        <p:txBody>
          <a:bodyPr/>
          <a:lstStyle/>
          <a:p>
            <a:fld id="{08AB70BE-1769-45B8-85A6-0C837432C7E6}" type="slidenum">
              <a:rPr lang="en-US" smtClean="0"/>
              <a:pPr/>
              <a:t>4</a:t>
            </a:fld>
            <a:endParaRPr lang="en-US" dirty="0"/>
          </a:p>
        </p:txBody>
      </p:sp>
    </p:spTree>
    <p:extLst>
      <p:ext uri="{BB962C8B-B14F-4D97-AF65-F5344CB8AC3E}">
        <p14:creationId xmlns:p14="http://schemas.microsoft.com/office/powerpoint/2010/main" val="270171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027CB-3C27-FC4C-AEF9-685A21EA1B94}"/>
              </a:ext>
            </a:extLst>
          </p:cNvPr>
          <p:cNvSpPr>
            <a:spLocks noGrp="1"/>
          </p:cNvSpPr>
          <p:nvPr>
            <p:ph type="title"/>
          </p:nvPr>
        </p:nvSpPr>
        <p:spPr/>
        <p:txBody>
          <a:bodyPr/>
          <a:lstStyle/>
          <a:p>
            <a:r>
              <a:rPr lang="en-US" dirty="0"/>
              <a:t>The Language of Homelessness  </a:t>
            </a:r>
          </a:p>
        </p:txBody>
      </p:sp>
      <p:sp>
        <p:nvSpPr>
          <p:cNvPr id="4" name="Content Placeholder 3">
            <a:extLst>
              <a:ext uri="{FF2B5EF4-FFF2-40B4-BE49-F238E27FC236}">
                <a16:creationId xmlns:a16="http://schemas.microsoft.com/office/drawing/2014/main" id="{7B25569D-4B51-26CD-C967-65D3F4059DB9}"/>
              </a:ext>
            </a:extLst>
          </p:cNvPr>
          <p:cNvSpPr>
            <a:spLocks noGrp="1"/>
          </p:cNvSpPr>
          <p:nvPr>
            <p:ph sz="quarter" idx="10"/>
          </p:nvPr>
        </p:nvSpPr>
        <p:spPr>
          <a:xfrm>
            <a:off x="1528916" y="1641988"/>
            <a:ext cx="9525000" cy="3841592"/>
          </a:xfrm>
        </p:spPr>
        <p:txBody>
          <a:bodyPr>
            <a:noAutofit/>
          </a:bodyPr>
          <a:lstStyle/>
          <a:p>
            <a:pPr marL="0" indent="0">
              <a:buNone/>
            </a:pPr>
            <a:r>
              <a:rPr lang="en-US" sz="1400" b="1" dirty="0"/>
              <a:t>Home   /  less   /ness   </a:t>
            </a:r>
          </a:p>
          <a:p>
            <a:pPr marL="342900" indent="-342900">
              <a:buAutoNum type="arabicPeriod"/>
            </a:pPr>
            <a:r>
              <a:rPr lang="en-US" sz="1400" b="1" dirty="0"/>
              <a:t>Home as noun - A place where one lives , an abode, where one lives with family, native land or place, habitat, social unit of a family living together, in games – a goal “Home is where your heart is” </a:t>
            </a:r>
          </a:p>
          <a:p>
            <a:pPr marL="0" indent="0">
              <a:buNone/>
            </a:pPr>
            <a:r>
              <a:rPr lang="en-US" sz="1400" b="1" dirty="0"/>
              <a:t>      adj – domestic – of or pertaining to home “that strikes home” loci of emotion </a:t>
            </a:r>
          </a:p>
          <a:p>
            <a:pPr marL="0" indent="0">
              <a:buNone/>
            </a:pPr>
            <a:r>
              <a:rPr lang="en-US" sz="1400" b="1" dirty="0"/>
              <a:t>      adverb – one’s country, a vital center or core, a place where “it” belongs “to drive a nail</a:t>
            </a:r>
          </a:p>
          <a:p>
            <a:pPr marL="0" indent="0">
              <a:buNone/>
            </a:pPr>
            <a:r>
              <a:rPr lang="en-US" sz="1400" b="1" dirty="0"/>
              <a:t>      home” </a:t>
            </a:r>
          </a:p>
          <a:p>
            <a:pPr marL="0" indent="0">
              <a:buNone/>
            </a:pPr>
            <a:r>
              <a:rPr lang="en-US" sz="1400" b="1" dirty="0"/>
              <a:t>      emotional, physical, social and political meanings </a:t>
            </a:r>
          </a:p>
          <a:p>
            <a:pPr marL="0" indent="0">
              <a:buNone/>
            </a:pPr>
            <a:r>
              <a:rPr lang="en-US" sz="1400" b="1" dirty="0"/>
              <a:t>- Less  - a privative adjective suffix which means lacking or less  </a:t>
            </a:r>
          </a:p>
          <a:p>
            <a:pPr marL="0" indent="0">
              <a:buNone/>
            </a:pPr>
            <a:r>
              <a:rPr lang="en-US" sz="1400" b="1" dirty="0"/>
              <a:t>-ness also a suffix used primarily to form nouns denoting a state, condition, quality or degree  expressing degrees of separation </a:t>
            </a:r>
          </a:p>
          <a:p>
            <a:pPr marL="0" indent="0">
              <a:buNone/>
            </a:pPr>
            <a:r>
              <a:rPr lang="en-US" sz="1400" b="1" dirty="0"/>
              <a:t>“experiencing” homelessness – living through an event or having the experience of or undergoing this event  </a:t>
            </a:r>
          </a:p>
          <a:p>
            <a:pPr marL="0" indent="0">
              <a:buNone/>
            </a:pPr>
            <a:endParaRPr lang="en-US" sz="1400" b="1" dirty="0"/>
          </a:p>
          <a:p>
            <a:pPr marL="0" indent="0">
              <a:buNone/>
            </a:pPr>
            <a:r>
              <a:rPr lang="en-US" sz="1400" b="1" dirty="0"/>
              <a:t>Why use this language?   </a:t>
            </a:r>
          </a:p>
          <a:p>
            <a:pPr marL="0" indent="0">
              <a:buNone/>
            </a:pPr>
            <a:r>
              <a:rPr lang="en-US" sz="1400" b="1" dirty="0"/>
              <a:t>       </a:t>
            </a:r>
            <a:endParaRPr lang="en-US" sz="1400" dirty="0"/>
          </a:p>
        </p:txBody>
      </p:sp>
      <p:sp>
        <p:nvSpPr>
          <p:cNvPr id="2" name="Slide Number Placeholder 1">
            <a:extLst>
              <a:ext uri="{FF2B5EF4-FFF2-40B4-BE49-F238E27FC236}">
                <a16:creationId xmlns:a16="http://schemas.microsoft.com/office/drawing/2014/main" id="{616BFA23-AB5B-BA88-E233-DE14DED5A297}"/>
              </a:ext>
            </a:extLst>
          </p:cNvPr>
          <p:cNvSpPr>
            <a:spLocks noGrp="1"/>
          </p:cNvSpPr>
          <p:nvPr>
            <p:ph type="sldNum" sz="quarter" idx="4"/>
          </p:nvPr>
        </p:nvSpPr>
        <p:spPr/>
        <p:txBody>
          <a:bodyPr/>
          <a:lstStyle/>
          <a:p>
            <a:fld id="{08AB70BE-1769-45B8-85A6-0C837432C7E6}" type="slidenum">
              <a:rPr lang="en-US" smtClean="0"/>
              <a:pPr/>
              <a:t>5</a:t>
            </a:fld>
            <a:endParaRPr lang="en-US" dirty="0"/>
          </a:p>
        </p:txBody>
      </p:sp>
    </p:spTree>
    <p:extLst>
      <p:ext uri="{BB962C8B-B14F-4D97-AF65-F5344CB8AC3E}">
        <p14:creationId xmlns:p14="http://schemas.microsoft.com/office/powerpoint/2010/main" val="345762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2EC19-A157-8389-07DB-650659081F52}"/>
              </a:ext>
            </a:extLst>
          </p:cNvPr>
          <p:cNvSpPr>
            <a:spLocks noGrp="1"/>
          </p:cNvSpPr>
          <p:nvPr>
            <p:ph type="title"/>
          </p:nvPr>
        </p:nvSpPr>
        <p:spPr>
          <a:xfrm>
            <a:off x="1868129" y="2566219"/>
            <a:ext cx="8465574" cy="648929"/>
          </a:xfrm>
        </p:spPr>
        <p:txBody>
          <a:bodyPr>
            <a:normAutofit/>
          </a:bodyPr>
          <a:lstStyle/>
          <a:p>
            <a:r>
              <a:rPr lang="en-US" dirty="0"/>
              <a:t>Who are the Homeless?</a:t>
            </a:r>
          </a:p>
        </p:txBody>
      </p:sp>
      <p:sp>
        <p:nvSpPr>
          <p:cNvPr id="4" name="Content Placeholder 3">
            <a:extLst>
              <a:ext uri="{FF2B5EF4-FFF2-40B4-BE49-F238E27FC236}">
                <a16:creationId xmlns:a16="http://schemas.microsoft.com/office/drawing/2014/main" id="{B9D6390D-BFD6-DF07-2067-06D2785D587D}"/>
              </a:ext>
            </a:extLst>
          </p:cNvPr>
          <p:cNvSpPr>
            <a:spLocks noGrp="1"/>
          </p:cNvSpPr>
          <p:nvPr>
            <p:ph sz="quarter" idx="10"/>
          </p:nvPr>
        </p:nvSpPr>
        <p:spPr>
          <a:xfrm>
            <a:off x="1582994" y="3429001"/>
            <a:ext cx="8863267" cy="2382714"/>
          </a:xfrm>
        </p:spPr>
        <p:txBody>
          <a:bodyPr/>
          <a:lstStyle/>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a:p>
            <a:endParaRPr lang="en-US" noProof="1"/>
          </a:p>
        </p:txBody>
      </p:sp>
      <p:sp>
        <p:nvSpPr>
          <p:cNvPr id="2" name="Slide Number Placeholder 1">
            <a:extLst>
              <a:ext uri="{FF2B5EF4-FFF2-40B4-BE49-F238E27FC236}">
                <a16:creationId xmlns:a16="http://schemas.microsoft.com/office/drawing/2014/main" id="{17DE2532-F4A7-30E2-0525-1FF82D28A315}"/>
              </a:ext>
            </a:extLst>
          </p:cNvPr>
          <p:cNvSpPr>
            <a:spLocks noGrp="1"/>
          </p:cNvSpPr>
          <p:nvPr>
            <p:ph type="sldNum" sz="quarter" idx="4"/>
          </p:nvPr>
        </p:nvSpPr>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247034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91F7-5206-2DFE-A1A4-3C3C239AC605}"/>
              </a:ext>
            </a:extLst>
          </p:cNvPr>
          <p:cNvSpPr>
            <a:spLocks noGrp="1"/>
          </p:cNvSpPr>
          <p:nvPr>
            <p:ph type="title"/>
          </p:nvPr>
        </p:nvSpPr>
        <p:spPr/>
        <p:txBody>
          <a:bodyPr/>
          <a:lstStyle/>
          <a:p>
            <a:r>
              <a:rPr lang="en-US" dirty="0"/>
              <a:t>They are people who:</a:t>
            </a:r>
          </a:p>
        </p:txBody>
      </p:sp>
      <p:sp>
        <p:nvSpPr>
          <p:cNvPr id="4" name="Slide Number Placeholder 3">
            <a:extLst>
              <a:ext uri="{FF2B5EF4-FFF2-40B4-BE49-F238E27FC236}">
                <a16:creationId xmlns:a16="http://schemas.microsoft.com/office/drawing/2014/main" id="{BAFA26BE-8058-BE0A-4B6D-B44C721E4F5A}"/>
              </a:ext>
            </a:extLst>
          </p:cNvPr>
          <p:cNvSpPr>
            <a:spLocks noGrp="1"/>
          </p:cNvSpPr>
          <p:nvPr>
            <p:ph type="sldNum" sz="quarter" idx="12"/>
          </p:nvPr>
        </p:nvSpPr>
        <p:spPr/>
        <p:txBody>
          <a:bodyPr/>
          <a:lstStyle/>
          <a:p>
            <a:fld id="{08AB70BE-1769-45B8-85A6-0C837432C7E6}" type="slidenum">
              <a:rPr lang="en-US" smtClean="0"/>
              <a:pPr/>
              <a:t>7</a:t>
            </a:fld>
            <a:endParaRPr lang="en-US" dirty="0"/>
          </a:p>
        </p:txBody>
      </p:sp>
      <p:sp>
        <p:nvSpPr>
          <p:cNvPr id="6" name="Content Placeholder 5">
            <a:extLst>
              <a:ext uri="{FF2B5EF4-FFF2-40B4-BE49-F238E27FC236}">
                <a16:creationId xmlns:a16="http://schemas.microsoft.com/office/drawing/2014/main" id="{D600C4F8-87BA-D5FC-F654-B46289A0F59C}"/>
              </a:ext>
            </a:extLst>
          </p:cNvPr>
          <p:cNvSpPr>
            <a:spLocks noGrp="1"/>
          </p:cNvSpPr>
          <p:nvPr>
            <p:ph idx="1"/>
          </p:nvPr>
        </p:nvSpPr>
        <p:spPr/>
        <p:txBody>
          <a:bodyPr>
            <a:normAutofit fontScale="70000" lnSpcReduction="20000"/>
          </a:bodyPr>
          <a:lstStyle/>
          <a:p>
            <a:r>
              <a:rPr lang="en-US" dirty="0"/>
              <a:t>4 types  Chronic – long term disabilities Episodic – multiple instances Transitional – life event that precipitates Hidden – couch surfers </a:t>
            </a:r>
          </a:p>
          <a:p>
            <a:r>
              <a:rPr lang="en-US" dirty="0"/>
              <a:t>1. health issues or mounting medical bills</a:t>
            </a:r>
          </a:p>
          <a:p>
            <a:r>
              <a:rPr lang="en-US" dirty="0"/>
              <a:t>2. job loss </a:t>
            </a:r>
          </a:p>
          <a:p>
            <a:r>
              <a:rPr lang="en-US" dirty="0"/>
              <a:t>3. renters who face rent increases </a:t>
            </a:r>
          </a:p>
          <a:p>
            <a:r>
              <a:rPr lang="en-US" dirty="0"/>
              <a:t>4. youth who time out of foster care </a:t>
            </a:r>
          </a:p>
          <a:p>
            <a:r>
              <a:rPr lang="en-US" dirty="0"/>
              <a:t>5. Substance abusers </a:t>
            </a:r>
          </a:p>
          <a:p>
            <a:r>
              <a:rPr lang="en-US" dirty="0"/>
              <a:t>6. mental health issues </a:t>
            </a:r>
          </a:p>
          <a:p>
            <a:r>
              <a:rPr lang="en-US" dirty="0"/>
              <a:t>7. divorce </a:t>
            </a:r>
          </a:p>
          <a:p>
            <a:r>
              <a:rPr lang="en-US" dirty="0"/>
              <a:t>8. domestic violence </a:t>
            </a:r>
          </a:p>
          <a:p>
            <a:r>
              <a:rPr lang="en-US" dirty="0"/>
              <a:t>9. legal problems with partner </a:t>
            </a:r>
          </a:p>
          <a:p>
            <a:r>
              <a:rPr lang="en-US" dirty="0"/>
              <a:t>10. lost home due to natural disaster </a:t>
            </a:r>
          </a:p>
        </p:txBody>
      </p:sp>
    </p:spTree>
    <p:extLst>
      <p:ext uri="{BB962C8B-B14F-4D97-AF65-F5344CB8AC3E}">
        <p14:creationId xmlns:p14="http://schemas.microsoft.com/office/powerpoint/2010/main" val="210585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461F-1C3C-E758-E6E9-F43ADC061E09}"/>
              </a:ext>
            </a:extLst>
          </p:cNvPr>
          <p:cNvSpPr>
            <a:spLocks noGrp="1"/>
          </p:cNvSpPr>
          <p:nvPr>
            <p:ph type="title"/>
          </p:nvPr>
        </p:nvSpPr>
        <p:spPr/>
        <p:txBody>
          <a:bodyPr/>
          <a:lstStyle/>
          <a:p>
            <a:r>
              <a:rPr lang="en-US" dirty="0"/>
              <a:t>Is Homelessness New?  </a:t>
            </a:r>
          </a:p>
        </p:txBody>
      </p:sp>
      <p:sp>
        <p:nvSpPr>
          <p:cNvPr id="3" name="Content Placeholder 2">
            <a:extLst>
              <a:ext uri="{FF2B5EF4-FFF2-40B4-BE49-F238E27FC236}">
                <a16:creationId xmlns:a16="http://schemas.microsoft.com/office/drawing/2014/main" id="{1051057F-9081-716B-7147-6D450FDFA97F}"/>
              </a:ext>
            </a:extLst>
          </p:cNvPr>
          <p:cNvSpPr>
            <a:spLocks noGrp="1"/>
          </p:cNvSpPr>
          <p:nvPr>
            <p:ph idx="1"/>
          </p:nvPr>
        </p:nvSpPr>
        <p:spPr/>
        <p:txBody>
          <a:bodyPr>
            <a:normAutofit fontScale="85000" lnSpcReduction="20000"/>
          </a:bodyPr>
          <a:lstStyle/>
          <a:p>
            <a:r>
              <a:rPr lang="en-US" dirty="0"/>
              <a:t>Homelessness is not new; it’s tied to immigration and migratory patterns, natural disaster, social and cultural change </a:t>
            </a:r>
          </a:p>
          <a:p>
            <a:r>
              <a:rPr lang="en-US" dirty="0"/>
              <a:t>In the early days of American culture, called the wandering poor – vagrants, tramps, hobos </a:t>
            </a:r>
          </a:p>
          <a:p>
            <a:r>
              <a:rPr lang="en-US" dirty="0"/>
              <a:t>Following the Indian Removal Act of 1830, mass migration and displacement of native Americans </a:t>
            </a:r>
          </a:p>
          <a:p>
            <a:r>
              <a:rPr lang="en-US" dirty="0"/>
              <a:t>Civil War – contraband </a:t>
            </a:r>
          </a:p>
          <a:p>
            <a:r>
              <a:rPr lang="en-US" dirty="0"/>
              <a:t>Post-Civil War – Black Codes restricted the movements of blacks, Gold Rush  </a:t>
            </a:r>
          </a:p>
          <a:p>
            <a:r>
              <a:rPr lang="en-US" dirty="0"/>
              <a:t>Late 19</a:t>
            </a:r>
            <a:r>
              <a:rPr lang="en-US" baseline="30000" dirty="0"/>
              <a:t>th</a:t>
            </a:r>
            <a:r>
              <a:rPr lang="en-US" dirty="0"/>
              <a:t> century, railroad construction esp. the West and California </a:t>
            </a:r>
          </a:p>
          <a:p>
            <a:r>
              <a:rPr lang="en-US" dirty="0"/>
              <a:t>Depression (1930’s) migration of laborers brought in by the government to solve labor problems Emergency Relief and Construction Act of 1932 and the National Industrial Recovery Act of 1933 </a:t>
            </a:r>
          </a:p>
          <a:p>
            <a:r>
              <a:rPr lang="en-US" dirty="0"/>
              <a:t>Steinbeck – The Job Family </a:t>
            </a:r>
            <a:r>
              <a:rPr lang="en-US" i="1" dirty="0"/>
              <a:t>The Grapes of Wrath </a:t>
            </a:r>
            <a:r>
              <a:rPr lang="en-US" dirty="0"/>
              <a:t>  </a:t>
            </a:r>
            <a:r>
              <a:rPr lang="en-US" i="1" dirty="0"/>
              <a:t>Of Mice and Men </a:t>
            </a:r>
            <a:endParaRPr lang="en-US" dirty="0"/>
          </a:p>
          <a:p>
            <a:r>
              <a:rPr lang="en-US" dirty="0"/>
              <a:t>Post WW II  number of homeless men increased  </a:t>
            </a:r>
          </a:p>
        </p:txBody>
      </p:sp>
      <p:sp>
        <p:nvSpPr>
          <p:cNvPr id="4" name="Slide Number Placeholder 3">
            <a:extLst>
              <a:ext uri="{FF2B5EF4-FFF2-40B4-BE49-F238E27FC236}">
                <a16:creationId xmlns:a16="http://schemas.microsoft.com/office/drawing/2014/main" id="{6F85AD3A-AE9C-1CDD-A0BB-F5D785E31349}"/>
              </a:ext>
            </a:extLst>
          </p:cNvPr>
          <p:cNvSpPr>
            <a:spLocks noGrp="1"/>
          </p:cNvSpPr>
          <p:nvPr>
            <p:ph type="sldNum" sz="quarter" idx="12"/>
          </p:nvPr>
        </p:nvSpPr>
        <p:spPr/>
        <p:txBody>
          <a:bodyPr/>
          <a:lstStyle/>
          <a:p>
            <a:fld id="{08AB70BE-1769-45B8-85A6-0C837432C7E6}" type="slidenum">
              <a:rPr lang="en-US" smtClean="0"/>
              <a:pPr/>
              <a:t>8</a:t>
            </a:fld>
            <a:endParaRPr lang="en-US" dirty="0"/>
          </a:p>
        </p:txBody>
      </p:sp>
    </p:spTree>
    <p:extLst>
      <p:ext uri="{BB962C8B-B14F-4D97-AF65-F5344CB8AC3E}">
        <p14:creationId xmlns:p14="http://schemas.microsoft.com/office/powerpoint/2010/main" val="86797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p:txBody>
          <a:bodyPr/>
          <a:lstStyle/>
          <a:p>
            <a:r>
              <a:rPr lang="en-US" dirty="0"/>
              <a:t>Government Involvement  </a:t>
            </a:r>
          </a:p>
        </p:txBody>
      </p:sp>
      <p:sp>
        <p:nvSpPr>
          <p:cNvPr id="4" name="Content Placeholder 3">
            <a:extLst>
              <a:ext uri="{FF2B5EF4-FFF2-40B4-BE49-F238E27FC236}">
                <a16:creationId xmlns:a16="http://schemas.microsoft.com/office/drawing/2014/main" id="{89D80981-6211-B9EF-9A10-4D4B043758C4}"/>
              </a:ext>
            </a:extLst>
          </p:cNvPr>
          <p:cNvSpPr>
            <a:spLocks noGrp="1"/>
          </p:cNvSpPr>
          <p:nvPr>
            <p:ph sz="quarter" idx="10"/>
          </p:nvPr>
        </p:nvSpPr>
        <p:spPr/>
        <p:txBody>
          <a:bodyPr>
            <a:normAutofit lnSpcReduction="10000"/>
          </a:bodyPr>
          <a:lstStyle/>
          <a:p>
            <a:r>
              <a:rPr lang="en-US" dirty="0"/>
              <a:t>Dept. of Agriculture, Commerce, Defense, Education, Energy, Health and Human Services, Housing and Urban Development, Labor, Transportation, Vetern’s Affairs, Office of the Budget, SSA, USPS, White House, Faith Office </a:t>
            </a:r>
          </a:p>
          <a:p>
            <a:pPr marL="0" indent="0">
              <a:buNone/>
            </a:pPr>
            <a:endParaRPr lang="en-US" dirty="0"/>
          </a:p>
        </p:txBody>
      </p:sp>
      <p:sp>
        <p:nvSpPr>
          <p:cNvPr id="5" name="Content Placeholder 4">
            <a:extLst>
              <a:ext uri="{FF2B5EF4-FFF2-40B4-BE49-F238E27FC236}">
                <a16:creationId xmlns:a16="http://schemas.microsoft.com/office/drawing/2014/main" id="{24041F6D-09FB-DE91-905B-ACA52F64E5B8}"/>
              </a:ext>
            </a:extLst>
          </p:cNvPr>
          <p:cNvSpPr>
            <a:spLocks noGrp="1"/>
          </p:cNvSpPr>
          <p:nvPr>
            <p:ph sz="quarter" idx="11"/>
          </p:nvPr>
        </p:nvSpPr>
        <p:spPr/>
        <p:txBody>
          <a:bodyPr>
            <a:normAutofit fontScale="85000" lnSpcReduction="10000"/>
          </a:bodyPr>
          <a:lstStyle/>
          <a:p>
            <a:pPr marL="0" indent="0">
              <a:buNone/>
            </a:pPr>
            <a:r>
              <a:rPr lang="en-US" dirty="0"/>
              <a:t>Public Law 111-22, the Stewart B. McKinney’s Homeless Assistance Act, as amended by The Homeless Emergency Assistance and Rapid Transition to Housing (HEARTH) Act of 2009 </a:t>
            </a:r>
          </a:p>
          <a:p>
            <a:pPr marL="342900" indent="-342900">
              <a:buAutoNum type="arabicPeriod"/>
            </a:pPr>
            <a:r>
              <a:rPr lang="en-US" dirty="0"/>
              <a:t>Individuals and families who lack a fixed, regular, and adequate nighttime residence </a:t>
            </a:r>
          </a:p>
          <a:p>
            <a:pPr marL="342900" indent="-342900">
              <a:buAutoNum type="arabicPeriod"/>
            </a:pPr>
            <a:r>
              <a:rPr lang="en-US" dirty="0"/>
              <a:t>Individuals and families who will imminently lose their primary nighttime residence </a:t>
            </a:r>
          </a:p>
          <a:p>
            <a:pPr marL="342900" indent="-342900">
              <a:buAutoNum type="arabicPeriod"/>
            </a:pPr>
            <a:r>
              <a:rPr lang="en-US" dirty="0"/>
              <a:t>Unaccompanied youth</a:t>
            </a:r>
          </a:p>
          <a:p>
            <a:pPr marL="342900" indent="-342900">
              <a:buAutoNum type="arabicPeriod"/>
            </a:pPr>
            <a:r>
              <a:rPr lang="en-US" dirty="0"/>
              <a:t>Individuals who are fleeing domestic violence, dating violence, sexual assault, stalking or other life-threatening conditions that relate to violence </a:t>
            </a:r>
          </a:p>
          <a:p>
            <a:pPr marL="342900" indent="-342900">
              <a:buAutoNum type="arabicPeriod"/>
            </a:pPr>
            <a:endParaRPr lang="en-US" dirty="0"/>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9</a:t>
            </a:fld>
            <a:endParaRPr lang="en-US" dirty="0"/>
          </a:p>
        </p:txBody>
      </p:sp>
    </p:spTree>
    <p:extLst>
      <p:ext uri="{BB962C8B-B14F-4D97-AF65-F5344CB8AC3E}">
        <p14:creationId xmlns:p14="http://schemas.microsoft.com/office/powerpoint/2010/main" val="4154249392"/>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{E2DE5D77-0FD1-4224-B172-D657CAD8B026}TFce6c19b5-b857-4146-b2d9-33ca01394bc5af92e1a2_win32-293333268dd9</Template>
  <TotalTime>254</TotalTime>
  <Words>1176</Words>
  <Application>Microsoft Office PowerPoint</Application>
  <PresentationFormat>Widescreen</PresentationFormat>
  <Paragraphs>145</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Nova Light</vt:lpstr>
      <vt:lpstr>Calibri</vt:lpstr>
      <vt:lpstr>Elephant</vt:lpstr>
      <vt:lpstr>ModOverlayVTI</vt:lpstr>
      <vt:lpstr>Homelessness in Marin </vt:lpstr>
      <vt:lpstr>   San Rafael       March 14th, 2025                     7:19 PM  </vt:lpstr>
      <vt:lpstr>Homelessness has been and continues to be problematic in the United States but most especially in California   30% of the homeless in America live in California </vt:lpstr>
      <vt:lpstr>         Los Angeles -  Skid Row – highest number of homeless in US living in makeshift encampments, overcrowded shelters which signals urban destitution  Oakland San Francisco – the Tenderloin  - signals the juxtaposition of economic prosperity and social inequality despite the creation of navigation centers, source is chronic substance abuse and mental health issues  </vt:lpstr>
      <vt:lpstr>The Language of Homelessness  </vt:lpstr>
      <vt:lpstr>Who are the Homeless?</vt:lpstr>
      <vt:lpstr>They are people who:</vt:lpstr>
      <vt:lpstr>Is Homelessness New?  </vt:lpstr>
      <vt:lpstr>Government Involvement  </vt:lpstr>
      <vt:lpstr>Housing is a Hunan Right (?) </vt:lpstr>
      <vt:lpstr>Homelessness in San Rafael and Novato </vt:lpstr>
      <vt:lpstr>Housing First </vt:lpstr>
      <vt:lpstr>Ending Homelessness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Cherry Levin</dc:creator>
  <cp:lastModifiedBy>Cherry Levin</cp:lastModifiedBy>
  <cp:revision>2</cp:revision>
  <dcterms:created xsi:type="dcterms:W3CDTF">2025-09-02T22:00:14Z</dcterms:created>
  <dcterms:modified xsi:type="dcterms:W3CDTF">2025-09-16T17:26:32Z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